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218.xml"/>
  <Override ContentType="application/vnd.openxmlformats-officedocument.presentationml.slideLayout+xml" PartName="/ppt/slideLayouts/slideLayout30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29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15.xml"/>
  <Override ContentType="application/vnd.openxmlformats-officedocument.presentationml.slideLayout+xml" PartName="/ppt/slideLayouts/slideLayout137.xml"/>
  <Override ContentType="application/vnd.openxmlformats-officedocument.presentationml.slideLayout+xml" PartName="/ppt/slideLayouts/slideLayout323.xml"/>
  <Override ContentType="application/vnd.openxmlformats-officedocument.presentationml.slideLayout+xml" PartName="/ppt/slideLayouts/slideLayout226.xml"/>
  <Override ContentType="application/vnd.openxmlformats-officedocument.presentationml.slideLayout+xml" PartName="/ppt/slideLayouts/slideLayout96.xml"/>
  <Override ContentType="application/vnd.openxmlformats-officedocument.presentationml.slideLayout+xml" PartName="/ppt/slideLayouts/slideLayout269.xml"/>
  <Override ContentType="application/vnd.openxmlformats-officedocument.presentationml.slideLayout+xml" PartName="/ppt/slideLayouts/slideLayout285.xml"/>
  <Override ContentType="application/vnd.openxmlformats-officedocument.presentationml.slideLayout+xml" PartName="/ppt/slideLayouts/slideLayout110.xml"/>
  <Override ContentType="application/vnd.openxmlformats-officedocument.presentationml.slideLayout+xml" PartName="/ppt/slideLayouts/slideLayout153.xml"/>
  <Override ContentType="application/vnd.openxmlformats-officedocument.presentationml.slideLayout+xml" PartName="/ppt/slideLayouts/slideLayout61.xml"/>
  <Override ContentType="application/vnd.openxmlformats-officedocument.presentationml.slideLayout+xml" PartName="/ppt/slideLayouts/slideLayout250.xml"/>
  <Override ContentType="application/vnd.openxmlformats-officedocument.presentationml.slideLayout+xml" PartName="/ppt/slideLayouts/slideLayout145.xml"/>
  <Override ContentType="application/vnd.openxmlformats-officedocument.presentationml.slideLayout+xml" PartName="/ppt/slideLayouts/slideLayout277.xml"/>
  <Override ContentType="application/vnd.openxmlformats-officedocument.presentationml.slideLayout+xml" PartName="/ppt/slideLayouts/slideLayout196.xml"/>
  <Override ContentType="application/vnd.openxmlformats-officedocument.presentationml.slideLayout+xml" PartName="/ppt/slideLayouts/slideLayout234.xml"/>
  <Override ContentType="application/vnd.openxmlformats-officedocument.presentationml.slideLayout+xml" PartName="/ppt/slideLayouts/slideLayout102.xml"/>
  <Override ContentType="application/vnd.openxmlformats-officedocument.presentationml.slideLayout+xml" PartName="/ppt/slideLayouts/slideLayout331.xml"/>
  <Override ContentType="application/vnd.openxmlformats-officedocument.presentationml.slideLayout+xml" PartName="/ppt/slideLayouts/slideLayout188.xml"/>
  <Override ContentType="application/vnd.openxmlformats-officedocument.presentationml.slideLayout+xml" PartName="/ppt/slideLayouts/slideLayout242.xml"/>
  <Override ContentType="application/vnd.openxmlformats-officedocument.presentationml.slideLayout+xml" PartName="/ppt/slideLayouts/slideLayout165.xml"/>
  <Override ContentType="application/vnd.openxmlformats-officedocument.presentationml.slideLayout+xml" PartName="/ppt/slideLayouts/slideLayout343.xml"/>
  <Override ContentType="application/vnd.openxmlformats-officedocument.presentationml.slideLayout+xml" PartName="/ppt/slideLayouts/slideLayout262.xml"/>
  <Override ContentType="application/vnd.openxmlformats-officedocument.presentationml.slideLayout+xml" PartName="/ppt/slideLayouts/slideLayout65.xml"/>
  <Override ContentType="application/vnd.openxmlformats-officedocument.presentationml.slideLayout+xml" PartName="/ppt/slideLayouts/slideLayout289.xml"/>
  <Override ContentType="application/vnd.openxmlformats-officedocument.presentationml.slideLayout+xml" PartName="/ppt/slideLayouts/slideLayout300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93.xml"/>
  <Override ContentType="application/vnd.openxmlformats-officedocument.presentationml.slideLayout+xml" PartName="/ppt/slideLayouts/slideLayout122.xml"/>
  <Override ContentType="application/vnd.openxmlformats-officedocument.presentationml.slideLayout+xml" PartName="/ppt/slideLayouts/slideLayout33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319.xml"/>
  <Override ContentType="application/vnd.openxmlformats-officedocument.presentationml.slideLayout+xml" PartName="/ppt/slideLayouts/slideLayout117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8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311.xml"/>
  <Override ContentType="application/vnd.openxmlformats-officedocument.presentationml.slideLayout+xml" PartName="/ppt/slideLayouts/slideLayout257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84.xml"/>
  <Override ContentType="application/vnd.openxmlformats-officedocument.presentationml.slideLayout+xml" PartName="/ppt/slideLayouts/slideLayout214.xml"/>
  <Override ContentType="application/vnd.openxmlformats-officedocument.presentationml.slideLayout+xml" PartName="/ppt/slideLayouts/slideLayout92.xml"/>
  <Override ContentType="application/vnd.openxmlformats-officedocument.presentationml.slideLayout+xml" PartName="/ppt/slideLayouts/slideLayout150.xml"/>
  <Override ContentType="application/vnd.openxmlformats-officedocument.presentationml.slideLayout+xml" PartName="/ppt/slideLayouts/slideLayout193.xml"/>
  <Override ContentType="application/vnd.openxmlformats-officedocument.presentationml.slideLayout+xml" PartName="/ppt/slideLayouts/slideLayout185.xml"/>
  <Override ContentType="application/vnd.openxmlformats-officedocument.presentationml.slideLayout+xml" PartName="/ppt/slideLayouts/slideLayout133.xml"/>
  <Override ContentType="application/vnd.openxmlformats-officedocument.presentationml.slideLayout+xml" PartName="/ppt/slideLayouts/slideLayout17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14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106.xml"/>
  <Override ContentType="application/vnd.openxmlformats-officedocument.presentationml.slideLayout+xml" PartName="/ppt/slideLayouts/slideLayout238.xml"/>
  <Override ContentType="application/vnd.openxmlformats-officedocument.presentationml.slideLayout+xml" PartName="/ppt/slideLayouts/slideLayout77.xml"/>
  <Override ContentType="application/vnd.openxmlformats-officedocument.presentationml.slideLayout+xml" PartName="/ppt/slideLayouts/slideLayout28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73.xml"/>
  <Override ContentType="application/vnd.openxmlformats-officedocument.presentationml.slideLayout+xml" PartName="/ppt/slideLayouts/slideLayout56.xml"/>
  <Override ContentType="application/vnd.openxmlformats-officedocument.presentationml.slideLayout+xml" PartName="/ppt/slideLayouts/slideLayout81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57.xml"/>
  <Override ContentType="application/vnd.openxmlformats-officedocument.presentationml.slideLayout+xml" PartName="/ppt/slideLayouts/slideLayout69.xml"/>
  <Override ContentType="application/vnd.openxmlformats-officedocument.presentationml.slideLayout+xml" PartName="/ppt/slideLayouts/slideLayout114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304.xml"/>
  <Override ContentType="application/vnd.openxmlformats-officedocument.presentationml.slideLayout+xml" PartName="/ppt/slideLayouts/slideLayout161.xml"/>
  <Override ContentType="application/vnd.openxmlformats-officedocument.presentationml.slideLayout+xml" PartName="/ppt/slideLayouts/slideLayout334.xml"/>
  <Override ContentType="application/vnd.openxmlformats-officedocument.presentationml.slideLayout+xml" PartName="/ppt/slideLayouts/slideLayout172.xml"/>
  <Override ContentType="application/vnd.openxmlformats-officedocument.presentationml.slideLayout+xml" PartName="/ppt/slideLayouts/slideLayout266.xml"/>
  <Override ContentType="application/vnd.openxmlformats-officedocument.presentationml.slideLayout+xml" PartName="/ppt/slideLayouts/slideLayout206.xml"/>
  <Override ContentType="application/vnd.openxmlformats-officedocument.presentationml.slideLayout+xml" PartName="/ppt/slideLayouts/slideLayout223.xml"/>
  <Override ContentType="application/vnd.openxmlformats-officedocument.presentationml.slideLayout+xml" PartName="/ppt/slideLayouts/slideLayout142.xml"/>
  <Override ContentType="application/vnd.openxmlformats-officedocument.presentationml.slideLayout+xml" PartName="/ppt/slideLayouts/slideLayout249.xml"/>
  <Override ContentType="application/vnd.openxmlformats-officedocument.presentationml.slideLayout+xml" PartName="/ppt/slideLayouts/slideLayout125.xml"/>
  <Override ContentType="application/vnd.openxmlformats-officedocument.presentationml.slideLayout+xml" PartName="/ppt/slideLayouts/slideLayout88.xml"/>
  <Override ContentType="application/vnd.openxmlformats-officedocument.presentationml.slideLayout+xml" PartName="/ppt/slideLayouts/slideLayout168.xml"/>
  <Override ContentType="application/vnd.openxmlformats-officedocument.presentationml.slideLayout+xml" PartName="/ppt/slideLayouts/slideLayout210.xml"/>
  <Override ContentType="application/vnd.openxmlformats-officedocument.presentationml.slideLayout+xml" PartName="/ppt/slideLayouts/slideLayout270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253.xml"/>
  <Override ContentType="application/vnd.openxmlformats-officedocument.presentationml.slideLayout+xml" PartName="/ppt/slideLayouts/slideLayout296.xml"/>
  <Override ContentType="application/vnd.openxmlformats-officedocument.presentationml.slideLayout+xml" PartName="/ppt/slideLayouts/slideLayout189.xml"/>
  <Override ContentType="application/vnd.openxmlformats-officedocument.presentationml.slideLayout+xml" PartName="/ppt/slideLayouts/slideLayout278.xml"/>
  <Override ContentType="application/vnd.openxmlformats-officedocument.presentationml.slideLayout+xml" PartName="/ppt/slideLayouts/slideLayout62.xml"/>
  <Override ContentType="application/vnd.openxmlformats-officedocument.presentationml.slideLayout+xml" PartName="/ppt/slideLayouts/slideLayout146.xml"/>
  <Override ContentType="application/vnd.openxmlformats-officedocument.presentationml.slideLayout+xml" PartName="/ppt/slideLayouts/slideLayout103.xml"/>
  <Override ContentType="application/vnd.openxmlformats-officedocument.presentationml.slideLayout+xml" PartName="/ppt/slideLayouts/slideLayout235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89.xml"/>
  <Override ContentType="application/vnd.openxmlformats-officedocument.presentationml.slideLayout+xml" PartName="/ppt/slideLayouts/slideLayout219.xml"/>
  <Override ContentType="application/vnd.openxmlformats-officedocument.presentationml.slideLayout+xml" PartName="/ppt/slideLayouts/slideLayout70.xml"/>
  <Override ContentType="application/vnd.openxmlformats-officedocument.presentationml.slideLayout+xml" PartName="/ppt/slideLayouts/slideLayout217.xml"/>
  <Override ContentType="application/vnd.openxmlformats-officedocument.presentationml.slideLayout+xml" PartName="/ppt/slideLayouts/slideLayout308.xml"/>
  <Override ContentType="application/vnd.openxmlformats-officedocument.presentationml.slideLayout+xml" PartName="/ppt/slideLayouts/slideLayout314.xml"/>
  <Override ContentType="application/vnd.openxmlformats-officedocument.presentationml.slideLayout+xml" PartName="/ppt/slideLayouts/slideLayout128.xml"/>
  <Override ContentType="application/vnd.openxmlformats-officedocument.presentationml.slideLayout+xml" PartName="/ppt/slideLayouts/slideLayout22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80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95.xml"/>
  <Override ContentType="application/vnd.openxmlformats-officedocument.presentationml.slideLayout+xml" PartName="/ppt/slideLayouts/slideLayout162.xml"/>
  <Override ContentType="application/vnd.openxmlformats-officedocument.presentationml.slideLayout+xml" PartName="/ppt/slideLayouts/slideLayout64.xml"/>
  <Override ContentType="application/vnd.openxmlformats-officedocument.presentationml.slideLayout+xml" PartName="/ppt/slideLayouts/slideLayout251.xml"/>
  <Override ContentType="application/vnd.openxmlformats-officedocument.presentationml.slideLayout+xml" PartName="/ppt/slideLayouts/slideLayout99.xml"/>
  <Override ContentType="application/vnd.openxmlformats-officedocument.presentationml.slideLayout+xml" PartName="/ppt/slideLayouts/slideLayout268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94.xml"/>
  <Override ContentType="application/vnd.openxmlformats-officedocument.presentationml.slideLayout+xml" PartName="/ppt/slideLayouts/slideLayout152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339.xml"/>
  <Override ContentType="application/vnd.openxmlformats-officedocument.presentationml.slideLayout+xml" PartName="/ppt/slideLayouts/slideLayout318.xml"/>
  <Override ContentType="application/vnd.openxmlformats-officedocument.presentationml.slideLayout+xml" PartName="/ppt/slideLayouts/slideLayout118.xml"/>
  <Override ContentType="application/vnd.openxmlformats-officedocument.presentationml.slideLayout+xml" PartName="/ppt/slideLayouts/slideLayout195.xml"/>
  <Override ContentType="application/vnd.openxmlformats-officedocument.presentationml.slideLayout+xml" PartName="/ppt/slideLayouts/slideLayout288.xml"/>
  <Override ContentType="application/vnd.openxmlformats-officedocument.presentationml.slideLayout+xml" PartName="/ppt/slideLayouts/slideLayout245.xml"/>
  <Override ContentType="application/vnd.openxmlformats-officedocument.presentationml.slideLayout+xml" PartName="/ppt/slideLayouts/slideLayout330.xml"/>
  <Override ContentType="application/vnd.openxmlformats-officedocument.presentationml.slideLayout+xml" PartName="/ppt/slideLayouts/slideLayout85.xml"/>
  <Override ContentType="application/vnd.openxmlformats-officedocument.presentationml.slideLayout+xml" PartName="/ppt/slideLayouts/slideLayout202.xml"/>
  <Override ContentType="application/vnd.openxmlformats-officedocument.presentationml.slideLayout+xml" PartName="/ppt/slideLayouts/slideLayout177.xml"/>
  <Override ContentType="application/vnd.openxmlformats-officedocument.presentationml.slideLayout+xml" PartName="/ppt/slideLayouts/slideLayout79.xml"/>
  <Override ContentType="application/vnd.openxmlformats-officedocument.presentationml.slideLayout+xml" PartName="/ppt/slideLayouts/slideLayout134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231.xml"/>
  <Override ContentType="application/vnd.openxmlformats-officedocument.presentationml.slideLayout+xml" PartName="/ppt/slideLayouts/slideLayout274.xml"/>
  <Override ContentType="application/vnd.openxmlformats-officedocument.presentationml.slideLayout+xml" PartName="/ppt/slideLayouts/slideLayout342.xml"/>
  <Override ContentType="application/vnd.openxmlformats-officedocument.presentationml.slideLayout+xml" PartName="/ppt/slideLayouts/slideLayout324.xml"/>
  <Override ContentType="application/vnd.openxmlformats-officedocument.presentationml.slideLayout+xml" PartName="/ppt/slideLayouts/slideLayout273.xml"/>
  <Override ContentType="application/vnd.openxmlformats-officedocument.presentationml.slideLayout+xml" PartName="/ppt/slideLayouts/slideLayout184.xml"/>
  <Override ContentType="application/vnd.openxmlformats-officedocument.presentationml.slideLayout+xml" PartName="/ppt/slideLayouts/slideLayout230.xml"/>
  <Override ContentType="application/vnd.openxmlformats-officedocument.presentationml.slideLayout+xml" PartName="/ppt/slideLayouts/slideLayout141.xml"/>
  <Override ContentType="application/vnd.openxmlformats-officedocument.presentationml.slideLayout+xml" PartName="/ppt/slideLayouts/slideLayout329.xml"/>
  <Override ContentType="application/vnd.openxmlformats-officedocument.presentationml.slideLayout+xml" PartName="/ppt/slideLayouts/slideLayout23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7.xml"/>
  <Override ContentType="application/vnd.openxmlformats-officedocument.presentationml.slideLayout+xml" PartName="/ppt/slideLayouts/slideLayout107.xml"/>
  <Override ContentType="application/vnd.openxmlformats-officedocument.presentationml.slideLayout+xml" PartName="/ppt/slideLayouts/slideLayout299.xml"/>
  <Override ContentType="application/vnd.openxmlformats-officedocument.presentationml.slideLayout+xml" PartName="/ppt/slideLayouts/slideLayout256.xml"/>
  <Override ContentType="application/vnd.openxmlformats-officedocument.presentationml.slideLayout+xml" PartName="/ppt/slideLayouts/slideLayout124.xml"/>
  <Override ContentType="application/vnd.openxmlformats-officedocument.presentationml.slideLayout+xml" PartName="/ppt/slideLayouts/slideLayout21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74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91.xml"/>
  <Override ContentType="application/vnd.openxmlformats-officedocument.presentationml.slideLayout+xml" PartName="/ppt/slideLayouts/slideLayout220.xml"/>
  <Override ContentType="application/vnd.openxmlformats-officedocument.presentationml.slideLayout+xml" PartName="/ppt/slideLayouts/slideLayout263.xml"/>
  <Override ContentType="application/vnd.openxmlformats-officedocument.presentationml.slideLayout+xml" PartName="/ppt/slideLayouts/slideLayout68.xml"/>
  <Override ContentType="application/vnd.openxmlformats-officedocument.presentationml.slideLayout+xml" PartName="/ppt/slideLayouts/slideLayout335.xml"/>
  <Override ContentType="application/vnd.openxmlformats-officedocument.presentationml.slideLayout+xml" PartName="/ppt/slideLayouts/slideLayout203.xml"/>
  <Override ContentType="application/vnd.openxmlformats-officedocument.presentationml.slideLayout+xml" PartName="/ppt/slideLayouts/slideLayout246.xml"/>
  <Override ContentType="application/vnd.openxmlformats-officedocument.presentationml.slideLayout+xml" PartName="/ppt/slideLayouts/slideLayout290.xml"/>
  <Override ContentType="application/vnd.openxmlformats-officedocument.presentationml.slideLayout+xml" PartName="/ppt/slideLayouts/slideLayout229.xml"/>
  <Override ContentType="application/vnd.openxmlformats-officedocument.presentationml.slideLayout+xml" PartName="/ppt/slideLayouts/slideLayout190.xml"/>
  <Override ContentType="application/vnd.openxmlformats-officedocument.presentationml.slideLayout+xml" PartName="/ppt/slideLayouts/slideLayout224.xml"/>
  <Override ContentType="application/vnd.openxmlformats-officedocument.presentationml.slideLayout+xml" PartName="/ppt/slideLayouts/slideLayout267.xml"/>
  <Override ContentType="application/vnd.openxmlformats-officedocument.presentationml.slideLayout+xml" PartName="/ppt/slideLayouts/slideLayout284.xml"/>
  <Override ContentType="application/vnd.openxmlformats-officedocument.presentationml.slideLayout+xml" PartName="/ppt/slideLayouts/slideLayout207.xml"/>
  <Override ContentType="application/vnd.openxmlformats-officedocument.presentationml.slideLayout+xml" PartName="/ppt/slideLayouts/slideLayout130.xml"/>
  <Override ContentType="application/vnd.openxmlformats-officedocument.presentationml.slideLayout+xml" PartName="/ppt/slideLayouts/slideLayout113.xml"/>
  <Override ContentType="application/vnd.openxmlformats-officedocument.presentationml.slideLayout+xml" PartName="/ppt/slideLayouts/slideLayout57.xml"/>
  <Override ContentType="application/vnd.openxmlformats-officedocument.presentationml.slideLayout+xml" PartName="/ppt/slideLayouts/slideLayout241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80.xml"/>
  <Override ContentType="application/vnd.openxmlformats-officedocument.presentationml.slideLayout+xml" PartName="/ppt/slideLayouts/slideLayout139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63.xml"/>
  <Override ContentType="application/vnd.openxmlformats-officedocument.presentationml.slideLayout+xml" PartName="/ppt/slideLayouts/slideLayout303.xml"/>
  <Override ContentType="application/vnd.openxmlformats-officedocument.presentationml.slideLayout+xml" PartName="/ppt/slideLayouts/slideLayout156.xml"/>
  <Override ContentType="application/vnd.openxmlformats-officedocument.presentationml.slideLayout+xml" PartName="/ppt/slideLayouts/slideLayout199.xml"/>
  <Override ContentType="application/vnd.openxmlformats-officedocument.presentationml.slideLayout+xml" PartName="/ppt/slideLayouts/slideLayout173.xml"/>
  <Override ContentType="application/vnd.openxmlformats-officedocument.presentationml.slideLayout+xml" PartName="/ppt/slideLayouts/slideLayout346.xml"/>
  <Override ContentType="application/vnd.openxmlformats-officedocument.presentationml.slideLayout+xml" PartName="/ppt/slideLayouts/slideLayout320.xml"/>
  <Override ContentType="application/vnd.openxmlformats-officedocument.presentationml.slideLayout+xml" PartName="/ppt/slideLayouts/slideLayout171.xml"/>
  <Override ContentType="application/vnd.openxmlformats-officedocument.presentationml.slideLayout+xml" PartName="/ppt/slideLayouts/slideLayout260.xml"/>
  <Override ContentType="application/vnd.openxmlformats-officedocument.presentationml.slideLayout+xml" PartName="/ppt/slideLayouts/slideLayout198.xml"/>
  <Override ContentType="application/vnd.openxmlformats-officedocument.presentationml.slideLayout+xml" PartName="/ppt/slideLayouts/slideLayout252.xml"/>
  <Override ContentType="application/vnd.openxmlformats-officedocument.presentationml.slideLayout+xml" PartName="/ppt/slideLayouts/slideLayout120.xml"/>
  <Override ContentType="application/vnd.openxmlformats-officedocument.presentationml.slideLayout+xml" PartName="/ppt/slideLayouts/slideLayout163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95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98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19.xml"/>
  <Override ContentType="application/vnd.openxmlformats-officedocument.presentationml.slideLayout+xml" PartName="/ppt/slideLayouts/slideLayout305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216.xml"/>
  <Override ContentType="application/vnd.openxmlformats-officedocument.presentationml.slideLayout+xml" PartName="/ppt/slideLayouts/slideLayout309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59.xml"/>
  <Override ContentType="application/vnd.openxmlformats-officedocument.presentationml.slideLayout+xml" PartName="/ppt/slideLayouts/slideLayout78.xml"/>
  <Override ContentType="application/vnd.openxmlformats-officedocument.presentationml.slideLayout+xml" PartName="/ppt/slideLayouts/slideLayout232.xml"/>
  <Override ContentType="application/vnd.openxmlformats-officedocument.presentationml.slideLayout+xml" PartName="/ppt/slideLayouts/slideLayout313.xml"/>
  <Override ContentType="application/vnd.openxmlformats-officedocument.presentationml.slideLayout+xml" PartName="/ppt/slideLayouts/slideLayout275.xml"/>
  <Override ContentType="application/vnd.openxmlformats-officedocument.presentationml.slideLayout+xml" PartName="/ppt/slideLayouts/slideLayout208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178.xml"/>
  <Override ContentType="application/vnd.openxmlformats-officedocument.presentationml.slideLayout+xml" PartName="/ppt/slideLayouts/slideLayout228.xml"/>
  <Override ContentType="application/vnd.openxmlformats-officedocument.presentationml.slideLayout+xml" PartName="/ppt/slideLayouts/slideLayout135.xml"/>
  <Override ContentType="application/vnd.openxmlformats-officedocument.presentationml.slideLayout+xml" PartName="/ppt/slideLayouts/slideLayout280.xml"/>
  <Override ContentType="application/vnd.openxmlformats-officedocument.presentationml.slideLayout+xml" PartName="/ppt/slideLayouts/slideLayout104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147.xml"/>
  <Override ContentType="application/vnd.openxmlformats-officedocument.presentationml.slideLayout+xml" PartName="/ppt/slideLayouts/slideLayout291.xml"/>
  <Override ContentType="application/vnd.openxmlformats-officedocument.presentationml.slideLayout+xml" PartName="/ppt/slideLayouts/slideLayout325.xml"/>
  <Override ContentType="application/vnd.openxmlformats-officedocument.presentationml.slideLayout+xml" PartName="/ppt/slideLayouts/slideLayout194.xml"/>
  <Override ContentType="application/vnd.openxmlformats-officedocument.presentationml.slideLayout+xml" PartName="/ppt/slideLayouts/slideLayout287.xml"/>
  <Override ContentType="application/vnd.openxmlformats-officedocument.presentationml.slideLayout+xml" PartName="/ppt/slideLayouts/slideLayout341.xml"/>
  <Override ContentType="application/vnd.openxmlformats-officedocument.presentationml.slideLayout+xml" PartName="/ppt/slideLayouts/slideLayout71.xml"/>
  <Override ContentType="application/vnd.openxmlformats-officedocument.presentationml.slideLayout+xml" PartName="/ppt/slideLayouts/slideLayout151.xml"/>
  <Override ContentType="application/vnd.openxmlformats-officedocument.presentationml.slideLayout+xml" PartName="/ppt/slideLayouts/slideLayout244.xml"/>
  <Override ContentType="application/vnd.openxmlformats-officedocument.presentationml.slideLayout+xml" PartName="/ppt/slideLayouts/slideLayout201.xml"/>
  <Override ContentType="application/vnd.openxmlformats-officedocument.presentationml.slideLayout+xml" PartName="/ppt/slideLayouts/slideLayout302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59.xml"/>
  <Override ContentType="application/vnd.openxmlformats-officedocument.presentationml.slideLayout+xml" PartName="/ppt/slideLayouts/slideLayout345.xml"/>
  <Override ContentType="application/vnd.openxmlformats-officedocument.presentationml.slideLayout+xml" PartName="/ppt/slideLayouts/slideLayout328.xml"/>
  <Override ContentType="application/vnd.openxmlformats-officedocument.presentationml.slideLayout+xml" PartName="/ppt/slideLayouts/slideLayout67.xml"/>
  <Override ContentType="application/vnd.openxmlformats-officedocument.presentationml.slideLayout+xml" PartName="/ppt/slideLayouts/slideLayout116.xml"/>
  <Override ContentType="application/vnd.openxmlformats-officedocument.presentationml.slideLayout+xml" PartName="/ppt/slideLayouts/slideLayout221.xml"/>
  <Override ContentType="application/vnd.openxmlformats-officedocument.presentationml.slideLayout+xml" PartName="/ppt/slideLayouts/slideLayout83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310.xml"/>
  <Override ContentType="application/vnd.openxmlformats-officedocument.presentationml.slideLayout+xml" PartName="/ppt/slideLayouts/slideLayout204.xml"/>
  <Override ContentType="application/vnd.openxmlformats-officedocument.presentationml.slideLayout+xml" PartName="/ppt/slideLayouts/slideLayout336.xml"/>
  <Override ContentType="application/vnd.openxmlformats-officedocument.presentationml.slideLayout+xml" PartName="/ppt/slideLayouts/slideLayout212.xml"/>
  <Override ContentType="application/vnd.openxmlformats-officedocument.presentationml.slideLayout+xml" PartName="/ppt/slideLayouts/slideLayout183.xml"/>
  <Override ContentType="application/vnd.openxmlformats-officedocument.presentationml.slideLayout+xml" PartName="/ppt/slideLayouts/slideLayout298.xml"/>
  <Override ContentType="application/vnd.openxmlformats-officedocument.presentationml.slideLayout+xml" PartName="/ppt/slideLayouts/slideLayout166.xml"/>
  <Override ContentType="application/vnd.openxmlformats-officedocument.presentationml.slideLayout+xml" PartName="/ppt/slideLayouts/slideLayout247.xml"/>
  <Override ContentType="application/vnd.openxmlformats-officedocument.presentationml.slideLayout+xml" PartName="/ppt/slideLayouts/slideLayout272.xml"/>
  <Override ContentType="application/vnd.openxmlformats-officedocument.presentationml.slideLayout+xml" PartName="/ppt/slideLayouts/slideLayout140.xml"/>
  <Override ContentType="application/vnd.openxmlformats-officedocument.presentationml.slideLayout+xml" PartName="/ppt/slideLayouts/slideLayout264.xml"/>
  <Override ContentType="application/vnd.openxmlformats-officedocument.presentationml.slideLayout+xml" PartName="/ppt/slideLayouts/slideLayout90.xml"/>
  <Override ContentType="application/vnd.openxmlformats-officedocument.presentationml.slideLayout+xml" PartName="/ppt/slideLayouts/slideLayout123.xml"/>
  <Override ContentType="application/vnd.openxmlformats-officedocument.presentationml.slideLayout+xml" PartName="/ppt/slideLayouts/slideLayout86.xml"/>
  <Override ContentType="application/vnd.openxmlformats-officedocument.presentationml.slideLayout+xml" PartName="/ppt/slideLayouts/slideLayout255.xml"/>
  <Override ContentType="application/vnd.openxmlformats-officedocument.presentationml.slideLayout+xml" PartName="/ppt/slideLayouts/slideLayout127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94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74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144.xml"/>
  <Override ContentType="application/vnd.openxmlformats-officedocument.presentationml.slideLayout+xml" PartName="/ppt/slideLayouts/slideLayout317.xml"/>
  <Override ContentType="application/vnd.openxmlformats-officedocument.presentationml.slideLayout+xml" PartName="/ppt/slideLayouts/slideLayout131.xml"/>
  <Override ContentType="application/vnd.openxmlformats-officedocument.presentationml.slideLayout+xml" PartName="/ppt/slideLayouts/slideLayout187.xml"/>
  <Override ContentType="application/vnd.openxmlformats-officedocument.presentationml.slideLayout+xml" PartName="/ppt/slideLayouts/slideLayout321.xml"/>
  <Override ContentType="application/vnd.openxmlformats-officedocument.presentationml.slideLayout+xml" PartName="/ppt/slideLayouts/slideLayout236.xml"/>
  <Override ContentType="application/vnd.openxmlformats-officedocument.presentationml.slideLayout+xml" PartName="/ppt/slideLayouts/slideLayout191.xml"/>
  <Override ContentType="application/vnd.openxmlformats-officedocument.presentationml.slideLayout+xml" PartName="/ppt/slideLayouts/slideLayout279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155.xml"/>
  <Override ContentType="application/vnd.openxmlformats-officedocument.presentationml.slideLayout+xml" PartName="/ppt/slideLayouts/slideLayout58.xml"/>
  <Override ContentType="application/vnd.openxmlformats-officedocument.presentationml.slideLayout+xml" PartName="/ppt/slideLayouts/slideLayout24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83.xml"/>
  <Override ContentType="application/vnd.openxmlformats-officedocument.presentationml.slideLayout+xml" PartName="/ppt/slideLayouts/slideLayout112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5.xml"/>
  <Override ContentType="application/vnd.openxmlformats-officedocument.presentationml.slideLayout+xml" PartName="/ppt/slideLayouts/slideLayout108.xml"/>
  <Override ContentType="application/vnd.openxmlformats-officedocument.presentationml.slideLayout+xml" PartName="/ppt/slideLayouts/slideLayout138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200.xml"/>
  <Override ContentType="application/vnd.openxmlformats-officedocument.presentationml.slideLayout+xml" PartName="/ppt/slideLayouts/slideLayout243.xml"/>
  <Override ContentType="application/vnd.openxmlformats-officedocument.presentationml.slideLayout+xml" PartName="/ppt/slideLayouts/slideLayout332.xml"/>
  <Override ContentType="application/vnd.openxmlformats-officedocument.presentationml.slideLayout+xml" PartName="/ppt/slideLayouts/slideLayout97.xml"/>
  <Override ContentType="application/vnd.openxmlformats-officedocument.presentationml.slideLayout+xml" PartName="/ppt/slideLayouts/slideLayout111.xml"/>
  <Override ContentType="application/vnd.openxmlformats-officedocument.presentationml.slideLayout+xml" PartName="/ppt/slideLayouts/slideLayout286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54.xml"/>
  <Override ContentType="application/vnd.openxmlformats-officedocument.presentationml.slideLayout+xml" PartName="/ppt/slideLayouts/slideLayout197.xml"/>
  <Override ContentType="application/vnd.openxmlformats-officedocument.presentationml.slideLayout+xml" PartName="/ppt/slideLayouts/slideLayout340.xml"/>
  <Override ContentType="application/vnd.openxmlformats-officedocument.presentationml.slideLayout+xml" PartName="/ppt/slideLayouts/slideLayout306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170.xml"/>
  <Override ContentType="application/vnd.openxmlformats-officedocument.presentationml.slideLayout+xml" PartName="/ppt/slideLayouts/slideLayout101.xml"/>
  <Override ContentType="application/vnd.openxmlformats-officedocument.presentationml.slideLayout+xml" PartName="/ppt/slideLayouts/slideLayout233.xml"/>
  <Override ContentType="application/vnd.openxmlformats-officedocument.presentationml.slideLayout+xml" PartName="/ppt/slideLayouts/slideLayout179.xml"/>
  <Override ContentType="application/vnd.openxmlformats-officedocument.presentationml.slideLayout+xml" PartName="/ppt/slideLayouts/slideLayout60.xml"/>
  <Override ContentType="application/vnd.openxmlformats-officedocument.presentationml.slideLayout+xml" PartName="/ppt/slideLayouts/slideLayout322.xml"/>
  <Override ContentType="application/vnd.openxmlformats-officedocument.presentationml.slideLayout+xml" PartName="/ppt/slideLayouts/slideLayout136.xml"/>
  <Override ContentType="application/vnd.openxmlformats-officedocument.presentationml.slideLayout+xml" PartName="/ppt/slideLayouts/slideLayout326.xml"/>
  <Override ContentType="application/vnd.openxmlformats-officedocument.presentationml.slideLayout+xml" PartName="/ppt/slideLayouts/slideLayout292.xml"/>
  <Override ContentType="application/vnd.openxmlformats-officedocument.presentationml.slideLayout+xml" PartName="/ppt/slideLayouts/slideLayout105.xml"/>
  <Override ContentType="application/vnd.openxmlformats-officedocument.presentationml.slideLayout+xml" PartName="/ppt/slideLayouts/slideLayout182.xml"/>
  <Override ContentType="application/vnd.openxmlformats-officedocument.presentationml.slideLayout+xml" PartName="/ppt/slideLayouts/slideLayout215.xml"/>
  <Override ContentType="application/vnd.openxmlformats-officedocument.presentationml.slideLayout+xml" PartName="/ppt/slideLayouts/slideLayout276.xml"/>
  <Override ContentType="application/vnd.openxmlformats-officedocument.presentationml.slideLayout+xml" PartName="/ppt/slideLayouts/slideLayout258.xml"/>
  <Override ContentType="application/vnd.openxmlformats-officedocument.presentationml.slideLayout+xml" PartName="/ppt/slideLayouts/slideLayout148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72.xml"/>
  <Override ContentType="application/vnd.openxmlformats-officedocument.presentationml.slideLayout+xml" PartName="/ppt/slideLayouts/slideLayout261.xml"/>
  <Override ContentType="application/vnd.openxmlformats-officedocument.presentationml.slideLayout+xml" PartName="/ppt/slideLayouts/slideLayout16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66.xml"/>
  <Override ContentType="application/vnd.openxmlformats-officedocument.presentationml.slideLayout+xml" PartName="/ppt/slideLayouts/slideLayout312.xml"/>
  <Override ContentType="application/vnd.openxmlformats-officedocument.presentationml.slideLayout+xml" PartName="/ppt/slideLayouts/slideLayout209.xml"/>
  <Override ContentType="application/vnd.openxmlformats-officedocument.presentationml.slideLayout+xml" PartName="/ppt/slideLayouts/slideLayout227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121.xml"/>
  <Override ContentType="application/vnd.openxmlformats-officedocument.presentationml.slideLayout+xml" PartName="/ppt/slideLayouts/slideLayout337.xml"/>
  <Override ContentType="application/vnd.openxmlformats-officedocument.presentationml.slideLayout+xml" PartName="/ppt/slideLayouts/slideLayout248.xml"/>
  <Override ContentType="application/vnd.openxmlformats-officedocument.presentationml.slideLayout+xml" PartName="/ppt/slideLayouts/slideLayout205.xml"/>
  <Override ContentType="application/vnd.openxmlformats-officedocument.presentationml.slideLayout+xml" PartName="/ppt/slideLayouts/slideLayout222.xml"/>
  <Override ContentType="application/vnd.openxmlformats-officedocument.presentationml.slideLayout+xml" PartName="/ppt/slideLayouts/slideLayout282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76.xml"/>
  <Override ContentType="application/vnd.openxmlformats-officedocument.presentationml.slideLayout+xml" PartName="/ppt/slideLayouts/slideLayout265.xml"/>
  <Override ContentType="application/vnd.openxmlformats-officedocument.presentationml.slideLayout+xml" PartName="/ppt/slideLayouts/slideLayout59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109.xml"/>
  <Override ContentType="application/vnd.openxmlformats-officedocument.presentationml.slideLayout+xml" PartName="/ppt/slideLayouts/slideLayout158.xml"/>
  <Override ContentType="application/vnd.openxmlformats-officedocument.presentationml.slideLayout+xml" PartName="/ppt/slideLayouts/slideLayout344.xml"/>
  <Override ContentType="application/vnd.openxmlformats-officedocument.presentationml.slideLayout+xml" PartName="/ppt/slideLayouts/slideLayout327.xml"/>
  <Override ContentType="application/vnd.openxmlformats-officedocument.presentationml.slideLayout+xml" PartName="/ppt/slideLayouts/slideLayout115.xml"/>
  <Override ContentType="application/vnd.openxmlformats-officedocument.presentationml.slideLayout+xml" PartName="/ppt/slideLayouts/slideLayout301.xml"/>
  <Override ContentType="application/vnd.openxmlformats-officedocument.presentationml.slideLayout+xml" PartName="/ppt/slideLayouts/slideLayout192.xml"/>
  <Override ContentType="application/vnd.openxmlformats-officedocument.presentationml.slideLayout+xml" PartName="/ppt/slideLayouts/slideLayout82.xml"/>
  <Override ContentType="application/vnd.openxmlformats-officedocument.presentationml.slideLayout+xml" PartName="/ppt/slideLayouts/slideLayout132.xml"/>
  <Override ContentType="application/vnd.openxmlformats-officedocument.presentationml.slideLayout+xml" PartName="/ppt/slideLayouts/slideLayout175.xml"/>
  <Override ContentType="application/vnd.openxmlformats-officedocument.presentationml.slideLayout+xml" PartName="/ppt/slideLayouts/slideLayout297.xml"/>
  <Override ContentType="application/vnd.openxmlformats-officedocument.presentationml.slideLayout+xml" PartName="/ppt/slideLayouts/slideLayout211.xml"/>
  <Override ContentType="application/vnd.openxmlformats-officedocument.presentationml.slideLayout+xml" PartName="/ppt/slideLayouts/slideLayout100.xml"/>
  <Override ContentType="application/vnd.openxmlformats-officedocument.presentationml.slideLayout+xml" PartName="/ppt/slideLayouts/slideLayout237.xml"/>
  <Override ContentType="application/vnd.openxmlformats-officedocument.presentationml.slideLayout+xml" PartName="/ppt/slideLayouts/slideLayout143.xml"/>
  <Override ContentType="application/vnd.openxmlformats-officedocument.presentationml.slideLayout+xml" PartName="/ppt/slideLayouts/slideLayout271.xml"/>
  <Override ContentType="application/vnd.openxmlformats-officedocument.presentationml.slideLayout+xml" PartName="/ppt/slideLayouts/slideLayout126.xml"/>
  <Override ContentType="application/vnd.openxmlformats-officedocument.presentationml.slideLayout+xml" PartName="/ppt/slideLayouts/slideLayout87.xml"/>
  <Override ContentType="application/vnd.openxmlformats-officedocument.presentationml.slideLayout+xml" PartName="/ppt/slideLayouts/slideLayout254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69.xml"/>
  <Override ContentType="application/vnd.openxmlformats-officedocument.presentationml.slideLayout+xml" PartName="/ppt/slideLayouts/slideLayout93.xml"/>
  <Override ContentType="application/vnd.openxmlformats-officedocument.presentationml.slideLayout+xml" PartName="/ppt/slideLayouts/slideLayout31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86.xml"/>
  <Override ContentType="application/vnd.openxmlformats-officedocument.presentationml.slideLayout+xml" PartName="/ppt/slideLayouts/slideLayout160.xml"/>
  <Override ContentType="application/vnd.openxmlformats-officedocument.presentationml.slideLayout+xml" PartName="/ppt/slideLayouts/slideLayout333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6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7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994" r:id="rId5"/>
    <p:sldMasterId id="2147483995" r:id="rId6"/>
    <p:sldMasterId id="2147483996" r:id="rId7"/>
    <p:sldMasterId id="2147483997" r:id="rId8"/>
    <p:sldMasterId id="2147483998" r:id="rId9"/>
    <p:sldMasterId id="2147483999" r:id="rId10"/>
  </p:sldMasterIdLst>
  <p:notesMasterIdLst>
    <p:notesMasterId r:id="rId11"/>
  </p:notesMasterIdLst>
  <p:sldIdLst>
    <p:sldId id="256" r:id="rId12"/>
    <p:sldId id="257" r:id="rId13"/>
    <p:sldId id="258" r:id="rId14"/>
    <p:sldId id="259" r:id="rId15"/>
    <p:sldId id="260" r:id="rId16"/>
    <p:sldId id="261" r:id="rId17"/>
    <p:sldId id="262" r:id="rId18"/>
    <p:sldId id="263" r:id="rId19"/>
    <p:sldId id="264" r:id="rId20"/>
    <p:sldId id="265" r:id="rId21"/>
    <p:sldId id="266" r:id="rId22"/>
    <p:sldId id="267" r:id="rId23"/>
    <p:sldId id="268" r:id="rId24"/>
    <p:sldId id="269" r:id="rId25"/>
    <p:sldId id="270" r:id="rId26"/>
    <p:sldId id="271" r:id="rId27"/>
    <p:sldId id="272" r:id="rId28"/>
    <p:sldId id="273" r:id="rId29"/>
    <p:sldId id="274" r:id="rId30"/>
    <p:sldId id="275" r:id="rId31"/>
    <p:sldId id="276" r:id="rId32"/>
    <p:sldId id="277" r:id="rId33"/>
    <p:sldId id="278" r:id="rId34"/>
  </p:sldIdLst>
  <p:sldSz cy="5143500" cx="9144000"/>
  <p:notesSz cx="6858000" cy="9144000"/>
  <p:embeddedFontLst>
    <p:embeddedFont>
      <p:font typeface="Open Sans SemiBold"/>
      <p:regular r:id="rId35"/>
      <p:bold r:id="rId36"/>
      <p:italic r:id="rId37"/>
      <p:boldItalic r:id="rId38"/>
    </p:embeddedFont>
    <p:embeddedFont>
      <p:font typeface="Josefin Sans"/>
      <p:regular r:id="rId39"/>
      <p:bold r:id="rId40"/>
      <p:italic r:id="rId41"/>
      <p:boldItalic r:id="rId42"/>
    </p:embeddedFont>
    <p:embeddedFont>
      <p:font typeface="Fira Sans Condensed"/>
      <p:regular r:id="rId43"/>
      <p:bold r:id="rId44"/>
      <p:italic r:id="rId45"/>
      <p:boldItalic r:id="rId46"/>
    </p:embeddedFont>
    <p:embeddedFont>
      <p:font typeface="Open Sans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46B4E59-6FF0-4A4D-99B4-4062882550F1}">
  <a:tblStyle styleId="{246B4E59-6FF0-4A4D-99B4-4062882550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JosefinSans-bold.fntdata"/><Relationship Id="rId42" Type="http://schemas.openxmlformats.org/officeDocument/2006/relationships/font" Target="fonts/JosefinSans-boldItalic.fntdata"/><Relationship Id="rId41" Type="http://schemas.openxmlformats.org/officeDocument/2006/relationships/font" Target="fonts/JosefinSans-italic.fntdata"/><Relationship Id="rId44" Type="http://schemas.openxmlformats.org/officeDocument/2006/relationships/font" Target="fonts/FiraSansCondensed-bold.fntdata"/><Relationship Id="rId43" Type="http://schemas.openxmlformats.org/officeDocument/2006/relationships/font" Target="fonts/FiraSansCondensed-regular.fntdata"/><Relationship Id="rId46" Type="http://schemas.openxmlformats.org/officeDocument/2006/relationships/font" Target="fonts/FiraSansCondensed-boldItalic.fntdata"/><Relationship Id="rId45" Type="http://schemas.openxmlformats.org/officeDocument/2006/relationships/font" Target="fonts/FiraSansCondense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OpenSans-bold.fntdata"/><Relationship Id="rId47" Type="http://schemas.openxmlformats.org/officeDocument/2006/relationships/font" Target="fonts/OpenSans-regular.fntdata"/><Relationship Id="rId49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0.xml"/><Relationship Id="rId30" Type="http://schemas.openxmlformats.org/officeDocument/2006/relationships/slide" Target="slides/slide19.xml"/><Relationship Id="rId33" Type="http://schemas.openxmlformats.org/officeDocument/2006/relationships/slide" Target="slides/slide22.xml"/><Relationship Id="rId32" Type="http://schemas.openxmlformats.org/officeDocument/2006/relationships/slide" Target="slides/slide21.xml"/><Relationship Id="rId35" Type="http://schemas.openxmlformats.org/officeDocument/2006/relationships/font" Target="fonts/OpenSansSemiBold-regular.fntdata"/><Relationship Id="rId34" Type="http://schemas.openxmlformats.org/officeDocument/2006/relationships/slide" Target="slides/slide23.xml"/><Relationship Id="rId37" Type="http://schemas.openxmlformats.org/officeDocument/2006/relationships/font" Target="fonts/OpenSansSemiBold-italic.fntdata"/><Relationship Id="rId36" Type="http://schemas.openxmlformats.org/officeDocument/2006/relationships/font" Target="fonts/OpenSansSemiBold-bold.fntdata"/><Relationship Id="rId39" Type="http://schemas.openxmlformats.org/officeDocument/2006/relationships/font" Target="fonts/JosefinSans-regular.fntdata"/><Relationship Id="rId38" Type="http://schemas.openxmlformats.org/officeDocument/2006/relationships/font" Target="fonts/OpenSansSemiBold-boldItalic.fntdata"/><Relationship Id="rId20" Type="http://schemas.openxmlformats.org/officeDocument/2006/relationships/slide" Target="slides/slide9.xml"/><Relationship Id="rId22" Type="http://schemas.openxmlformats.org/officeDocument/2006/relationships/slide" Target="slides/slide11.xml"/><Relationship Id="rId21" Type="http://schemas.openxmlformats.org/officeDocument/2006/relationships/slide" Target="slides/slide10.xml"/><Relationship Id="rId24" Type="http://schemas.openxmlformats.org/officeDocument/2006/relationships/slide" Target="slides/slide13.xml"/><Relationship Id="rId23" Type="http://schemas.openxmlformats.org/officeDocument/2006/relationships/slide" Target="slides/slide12.xml"/><Relationship Id="rId26" Type="http://schemas.openxmlformats.org/officeDocument/2006/relationships/slide" Target="slides/slide15.xml"/><Relationship Id="rId25" Type="http://schemas.openxmlformats.org/officeDocument/2006/relationships/slide" Target="slides/slide14.xml"/><Relationship Id="rId28" Type="http://schemas.openxmlformats.org/officeDocument/2006/relationships/slide" Target="slides/slide17.xml"/><Relationship Id="rId27" Type="http://schemas.openxmlformats.org/officeDocument/2006/relationships/slide" Target="slides/slide16.xml"/><Relationship Id="rId29" Type="http://schemas.openxmlformats.org/officeDocument/2006/relationships/slide" Target="slides/slide18.xml"/><Relationship Id="rId50" Type="http://schemas.openxmlformats.org/officeDocument/2006/relationships/font" Target="fonts/OpenSans-boldItalic.fntdata"/><Relationship Id="rId11" Type="http://schemas.openxmlformats.org/officeDocument/2006/relationships/notesMaster" Target="notesMasters/notesMaster1.xml"/><Relationship Id="rId10" Type="http://schemas.openxmlformats.org/officeDocument/2006/relationships/slideMaster" Target="slideMasters/slideMaster6.xml"/><Relationship Id="rId13" Type="http://schemas.openxmlformats.org/officeDocument/2006/relationships/slide" Target="slides/slide2.xml"/><Relationship Id="rId12" Type="http://schemas.openxmlformats.org/officeDocument/2006/relationships/slide" Target="slides/slide1.xml"/><Relationship Id="rId15" Type="http://schemas.openxmlformats.org/officeDocument/2006/relationships/slide" Target="slides/slide4.xml"/><Relationship Id="rId14" Type="http://schemas.openxmlformats.org/officeDocument/2006/relationships/slide" Target="slides/slide3.xml"/><Relationship Id="rId17" Type="http://schemas.openxmlformats.org/officeDocument/2006/relationships/slide" Target="slides/slide6.xml"/><Relationship Id="rId16" Type="http://schemas.openxmlformats.org/officeDocument/2006/relationships/slide" Target="slides/slide5.xml"/><Relationship Id="rId19" Type="http://schemas.openxmlformats.org/officeDocument/2006/relationships/slide" Target="slides/slide8.xml"/><Relationship Id="rId18" Type="http://schemas.openxmlformats.org/officeDocument/2006/relationships/slide" Target="slides/slide7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5" name="Shape 5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6" name="Google Shape;5116;g34c50b5f424_4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17" name="Google Shape;5117;g34c50b5f424_4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Eiqan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04" name="Shape 5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5" name="Google Shape;5205;g347cd661413_0_292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6" name="Google Shape;5206;g347cd661413_0_292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1" name="Shape 5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" name="Google Shape;5212;g347cd661413_0_249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3" name="Google Shape;5213;g347cd661413_0_249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7" name="Shape 5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8" name="Google Shape;5218;g347cd661413_0_249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9" name="Google Shape;5219;g347cd661413_0_249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24" name="Shape 5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5" name="Google Shape;5225;g347cd661413_0_292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6" name="Google Shape;5226;g347cd661413_0_292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1" name="Shape 5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" name="Google Shape;5232;g3481e300328_1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3" name="Google Shape;5233;g3481e300328_1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8" name="Shape 5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9" name="Google Shape;5239;g347cd661413_0_249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0" name="Google Shape;5240;g347cd661413_0_249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46" name="Shape 5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7" name="Google Shape;5247;g349256bcf00_4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48" name="Google Shape;5248;g349256bcf00_4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54" name="Shape 5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5" name="Google Shape;5255;g3481e300328_1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6" name="Google Shape;5256;g3481e300328_1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Jack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Google Shape;5262;g347cd661413_0_260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63" name="Google Shape;5263;g347cd661413_0_260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Eiqan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8" name="Shape 5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9" name="Google Shape;5269;g347cd661413_0_2709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0" name="Google Shape;5270;g347cd661413_0_2709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Eiqan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1" name="Shape 5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Google Shape;5122;g347cd661413_0_144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3" name="Google Shape;5123;g347cd661413_0_144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Nolan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5" name="Shape 5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6" name="Google Shape;5276;g347cd661413_0_270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7" name="Google Shape;5277;g347cd661413_0_27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Eiqan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2" name="Shape 5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" name="Google Shape;5283;g347cd661413_0_27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4" name="Google Shape;5284;g347cd661413_0_27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Eiqan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88" name="Shape 5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9" name="Google Shape;5289;g347cd661413_0_19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0" name="Google Shape;5290;g347cd661413_0_19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Eiqan</a:t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3" name="Shape 5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" name="Google Shape;5294;g347cd661413_0_42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5" name="Google Shape;5295;g347cd661413_0_42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Eiqan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8" name="Shape 5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Google Shape;5129;g347cd661413_0_207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0" name="Google Shape;5130;g347cd661413_0_207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Nolan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Companies</a:t>
            </a:r>
            <a:r>
              <a:rPr lang="en">
                <a:solidFill>
                  <a:schemeClr val="dk1"/>
                </a:solidFill>
              </a:rPr>
              <a:t>: Reduce operational costs by improving fuel efficiency and reducing cargo damage.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Port Authorities</a:t>
            </a:r>
            <a:r>
              <a:rPr lang="en">
                <a:solidFill>
                  <a:schemeClr val="dk1"/>
                </a:solidFill>
              </a:rPr>
              <a:t>: Increase reliability of maritime schedules.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</a:rPr>
              <a:t>Passengers</a:t>
            </a:r>
            <a:r>
              <a:rPr lang="en">
                <a:solidFill>
                  <a:schemeClr val="dk1"/>
                </a:solidFill>
              </a:rPr>
              <a:t>: Improve travel comfort and reduce seasickness.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Environmental Agencies</a:t>
            </a:r>
            <a:r>
              <a:rPr lang="en">
                <a:solidFill>
                  <a:schemeClr val="dk1"/>
                </a:solidFill>
              </a:rPr>
              <a:t>: Reduce emissions by minimizing unnecessary fuel consumption.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7" name="Shape 5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8" name="Google Shape;5158;g347cd661413_0_238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59" name="Google Shape;5159;g347cd661413_0_238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Nolan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Stabilizer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Actuation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=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(adjustments in ballast tanks, fin angles, or gyroscopic stabilizers)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64" name="Shape 5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5" name="Google Shape;5165;g349256bcf0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6" name="Google Shape;5166;g349256bcf0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Nolan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Stabilizer Actuation = </a:t>
            </a:r>
            <a:r>
              <a:rPr i="1"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(adjustments in ballast tanks, fin angles, or gyroscopic stabilizers)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1" name="Shape 5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2" name="Google Shape;5172;g347cd661413_0_249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3" name="Google Shape;5173;g347cd661413_0_249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77" name="Shape 5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8" name="Google Shape;5178;g347cd661413_0_28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79" name="Google Shape;5179;g347cd661413_0_28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8" name="Shape 5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9" name="Google Shape;5189;g347cd661413_0_29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0" name="Google Shape;5190;g347cd661413_0_29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6" name="Shape 5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7" name="Google Shape;5197;g349256bcf00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98" name="Google Shape;5198;g349256bcf00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Elliot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reepik.com/" TargetMode="External"/></Relationships>
</file>

<file path=ppt/slideLayouts/_rels/slideLayout1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reepik.com/" TargetMode="External"/></Relationships>
</file>

<file path=ppt/slideLayouts/_rels/slideLayout2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reepik.com/" TargetMode="External"/></Relationships>
</file>

<file path=ppt/slideLayouts/_rels/slideLayout2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reepik.com/" TargetMode="Externa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s://slidesgo.com/" TargetMode="External"/><Relationship Id="rId3" Type="http://schemas.openxmlformats.org/officeDocument/2006/relationships/hyperlink" Target="https://www.freepik.com/" TargetMode="External"/></Relationships>
</file>

<file path=ppt/slideLayouts/_rels/slideLayout7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1413" name="Shape 1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4" name="Google Shape;1414;p103"/>
          <p:cNvSpPr txBox="1"/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415" name="Google Shape;1415;p103"/>
          <p:cNvSpPr/>
          <p:nvPr/>
        </p:nvSpPr>
        <p:spPr>
          <a:xfrm rot="5400000">
            <a:off x="6103527" y="2087160"/>
            <a:ext cx="5127422" cy="9535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6" name="Google Shape;1416;p103"/>
          <p:cNvSpPr/>
          <p:nvPr/>
        </p:nvSpPr>
        <p:spPr>
          <a:xfrm rot="5400000">
            <a:off x="6173920" y="2173333"/>
            <a:ext cx="5143202" cy="79695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7" name="Google Shape;1417;p103"/>
          <p:cNvSpPr/>
          <p:nvPr/>
        </p:nvSpPr>
        <p:spPr>
          <a:xfrm flipH="1" rot="5400000">
            <a:off x="6143644" y="2143144"/>
            <a:ext cx="5143337" cy="85737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8" name="Google Shape;1418;p103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9" name="Google Shape;1419;p103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0" name="Google Shape;1420;p103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1" name="Google Shape;1421;p103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2">
    <p:spTree>
      <p:nvGrpSpPr>
        <p:cNvPr id="1422" name="Shape 1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Google Shape;1423;p10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24" name="Google Shape;1424;p104"/>
          <p:cNvSpPr/>
          <p:nvPr/>
        </p:nvSpPr>
        <p:spPr>
          <a:xfrm flipH="1" rot="-3280717">
            <a:off x="7781743" y="3792720"/>
            <a:ext cx="2443146" cy="939983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Google Shape;1425;p104"/>
          <p:cNvSpPr/>
          <p:nvPr/>
        </p:nvSpPr>
        <p:spPr>
          <a:xfrm rot="-4712503">
            <a:off x="7628681" y="3954489"/>
            <a:ext cx="3153935" cy="1121083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6" name="Google Shape;1426;p104"/>
          <p:cNvSpPr/>
          <p:nvPr/>
        </p:nvSpPr>
        <p:spPr>
          <a:xfrm flipH="1" rot="-4136030">
            <a:off x="7516847" y="3617988"/>
            <a:ext cx="3605675" cy="119468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7" name="Google Shape;1427;p104"/>
          <p:cNvSpPr/>
          <p:nvPr/>
        </p:nvSpPr>
        <p:spPr>
          <a:xfrm rot="1958429">
            <a:off x="8794263" y="2889380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8" name="Google Shape;1428;p104"/>
          <p:cNvSpPr/>
          <p:nvPr/>
        </p:nvSpPr>
        <p:spPr>
          <a:xfrm rot="-8839666">
            <a:off x="8871845" y="3947370"/>
            <a:ext cx="98364" cy="9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9" name="Google Shape;1429;p104"/>
          <p:cNvSpPr/>
          <p:nvPr/>
        </p:nvSpPr>
        <p:spPr>
          <a:xfrm rot="1958429">
            <a:off x="8441203" y="4487431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7"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p10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32" name="Google Shape;1432;p105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3" name="Google Shape;1433;p105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4" name="Google Shape;1434;p105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5" name="Google Shape;1435;p105"/>
          <p:cNvSpPr/>
          <p:nvPr/>
        </p:nvSpPr>
        <p:spPr>
          <a:xfrm rot="5400000">
            <a:off x="8826706" y="1533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6" name="Google Shape;1436;p105"/>
          <p:cNvSpPr/>
          <p:nvPr/>
        </p:nvSpPr>
        <p:spPr>
          <a:xfrm rot="5400000">
            <a:off x="6850244" y="1118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Google Shape;1437;p105"/>
          <p:cNvSpPr/>
          <p:nvPr/>
        </p:nvSpPr>
        <p:spPr>
          <a:xfrm rot="-5400000">
            <a:off x="8001331" y="71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8">
    <p:spTree>
      <p:nvGrpSpPr>
        <p:cNvPr id="1438" name="Shape 1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10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40" name="Google Shape;1440;p106"/>
          <p:cNvSpPr/>
          <p:nvPr/>
        </p:nvSpPr>
        <p:spPr>
          <a:xfrm flipH="1" rot="10800000">
            <a:off x="-1381510" y="2985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1" name="Google Shape;1441;p106"/>
          <p:cNvSpPr/>
          <p:nvPr/>
        </p:nvSpPr>
        <p:spPr>
          <a:xfrm rot="9732937">
            <a:off x="-1662691" y="-41184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2" name="Google Shape;1442;p106"/>
          <p:cNvSpPr/>
          <p:nvPr/>
        </p:nvSpPr>
        <p:spPr>
          <a:xfrm flipH="1" rot="10173584">
            <a:off x="-2452873" y="-34456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3" name="Google Shape;1443;p106"/>
          <p:cNvSpPr/>
          <p:nvPr/>
        </p:nvSpPr>
        <p:spPr>
          <a:xfrm flipH="1" rot="5400000">
            <a:off x="2728806" y="59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4" name="Google Shape;1444;p106"/>
          <p:cNvSpPr/>
          <p:nvPr/>
        </p:nvSpPr>
        <p:spPr>
          <a:xfrm flipH="1" rot="5400000">
            <a:off x="1104144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5" name="Google Shape;1445;p106"/>
          <p:cNvSpPr/>
          <p:nvPr/>
        </p:nvSpPr>
        <p:spPr>
          <a:xfrm flipH="1" rot="5400000">
            <a:off x="306356" y="1001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spTree>
      <p:nvGrpSpPr>
        <p:cNvPr id="1446" name="Shape 1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7" name="Google Shape;1447;p107"/>
          <p:cNvSpPr/>
          <p:nvPr/>
        </p:nvSpPr>
        <p:spPr>
          <a:xfrm rot="10800000">
            <a:off x="28128" y="4556975"/>
            <a:ext cx="9115826" cy="6304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8" name="Google Shape;1448;p107"/>
          <p:cNvSpPr/>
          <p:nvPr/>
        </p:nvSpPr>
        <p:spPr>
          <a:xfrm rot="10800000">
            <a:off x="264" y="4660381"/>
            <a:ext cx="9143690" cy="52701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9" name="Google Shape;1449;p107"/>
          <p:cNvSpPr/>
          <p:nvPr/>
        </p:nvSpPr>
        <p:spPr>
          <a:xfrm flipH="1" rot="10800000">
            <a:off x="0" y="4620366"/>
            <a:ext cx="9144078" cy="56703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0" name="Google Shape;1450;p10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51" name="Google Shape;1451;p107"/>
          <p:cNvSpPr/>
          <p:nvPr/>
        </p:nvSpPr>
        <p:spPr>
          <a:xfrm rot="5400000">
            <a:off x="5105631" y="4538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2" name="Google Shape;1452;p107"/>
          <p:cNvSpPr/>
          <p:nvPr/>
        </p:nvSpPr>
        <p:spPr>
          <a:xfrm rot="5400000">
            <a:off x="2614144" y="4570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3" name="Google Shape;1453;p107"/>
          <p:cNvSpPr/>
          <p:nvPr/>
        </p:nvSpPr>
        <p:spPr>
          <a:xfrm rot="-5400000">
            <a:off x="8149681" y="44399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4" name="Google Shape;1454;p107"/>
          <p:cNvSpPr/>
          <p:nvPr/>
        </p:nvSpPr>
        <p:spPr>
          <a:xfrm rot="5400000">
            <a:off x="171556" y="4654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30">
    <p:spTree>
      <p:nvGrpSpPr>
        <p:cNvPr id="1455" name="Shape 1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6" name="Google Shape;1456;p10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57" name="Google Shape;1457;p108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8" name="Google Shape;1458;p108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9" name="Google Shape;1459;p108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0" name="Google Shape;1460;p108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1" name="Google Shape;1461;p108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2" name="Google Shape;1462;p108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3" name="Google Shape;1463;p108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1">
    <p:spTree>
      <p:nvGrpSpPr>
        <p:cNvPr id="1464" name="Shape 1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5" name="Google Shape;1465;p10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66" name="Google Shape;1466;p109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7" name="Google Shape;1467;p109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8" name="Google Shape;1468;p109"/>
          <p:cNvSpPr/>
          <p:nvPr/>
        </p:nvSpPr>
        <p:spPr>
          <a:xfrm rot="5400000">
            <a:off x="2548406" y="46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9" name="Google Shape;1469;p109"/>
          <p:cNvSpPr/>
          <p:nvPr/>
        </p:nvSpPr>
        <p:spPr>
          <a:xfrm rot="5400000">
            <a:off x="1196219" y="45750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0" name="Google Shape;1470;p109"/>
          <p:cNvSpPr/>
          <p:nvPr/>
        </p:nvSpPr>
        <p:spPr>
          <a:xfrm rot="-5400000">
            <a:off x="1891581" y="4522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34">
    <p:spTree>
      <p:nvGrpSpPr>
        <p:cNvPr id="147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p11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73" name="Google Shape;1473;p110"/>
          <p:cNvSpPr/>
          <p:nvPr/>
        </p:nvSpPr>
        <p:spPr>
          <a:xfrm flipH="1" rot="-5911893">
            <a:off x="-8708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Google Shape;1474;p110"/>
          <p:cNvSpPr/>
          <p:nvPr/>
        </p:nvSpPr>
        <p:spPr>
          <a:xfrm flipH="1" rot="-515846">
            <a:off x="-2829770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5" name="Google Shape;1475;p110"/>
          <p:cNvSpPr/>
          <p:nvPr/>
        </p:nvSpPr>
        <p:spPr>
          <a:xfrm flipH="1">
            <a:off x="-2852836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6" name="Google Shape;1476;p110"/>
          <p:cNvSpPr/>
          <p:nvPr/>
        </p:nvSpPr>
        <p:spPr>
          <a:xfrm rot="10800000">
            <a:off x="7544677" y="6354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7" name="Google Shape;1477;p110"/>
          <p:cNvSpPr/>
          <p:nvPr/>
        </p:nvSpPr>
        <p:spPr>
          <a:xfrm flipH="1" rot="-9732937">
            <a:off x="6592039" y="-37815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8" name="Google Shape;1478;p110"/>
          <p:cNvSpPr/>
          <p:nvPr/>
        </p:nvSpPr>
        <p:spPr>
          <a:xfrm rot="-10173584">
            <a:off x="7084740" y="-31087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9" name="Google Shape;1479;p110"/>
          <p:cNvSpPr/>
          <p:nvPr/>
        </p:nvSpPr>
        <p:spPr>
          <a:xfrm rot="5400000">
            <a:off x="8509906" y="1003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0" name="Google Shape;1480;p110"/>
          <p:cNvSpPr/>
          <p:nvPr/>
        </p:nvSpPr>
        <p:spPr>
          <a:xfrm rot="5400000">
            <a:off x="6823844" y="121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Google Shape;1481;p110"/>
          <p:cNvSpPr/>
          <p:nvPr/>
        </p:nvSpPr>
        <p:spPr>
          <a:xfrm rot="-5400000">
            <a:off x="365881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2" name="Google Shape;1482;p110"/>
          <p:cNvSpPr/>
          <p:nvPr/>
        </p:nvSpPr>
        <p:spPr>
          <a:xfrm rot="5400000">
            <a:off x="1715256" y="1801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38">
    <p:spTree>
      <p:nvGrpSpPr>
        <p:cNvPr id="1483" name="Shape 1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" name="Google Shape;1484;p11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85" name="Google Shape;1485;p111"/>
          <p:cNvSpPr/>
          <p:nvPr/>
        </p:nvSpPr>
        <p:spPr>
          <a:xfrm flipH="1" rot="10800000">
            <a:off x="-614789" y="7941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6" name="Google Shape;1486;p111"/>
          <p:cNvSpPr/>
          <p:nvPr/>
        </p:nvSpPr>
        <p:spPr>
          <a:xfrm rot="9367883">
            <a:off x="-881240" y="-32226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Google Shape;1487;p111"/>
          <p:cNvSpPr/>
          <p:nvPr/>
        </p:nvSpPr>
        <p:spPr>
          <a:xfrm flipH="1" rot="9944222">
            <a:off x="-1417570" y="-278867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111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9" name="Google Shape;1489;p111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Google Shape;1490;p111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1" name="Google Shape;1491;p111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2" name="Google Shape;1492;p111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3" name="Google Shape;1493;p111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4" name="Google Shape;1494;p111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39">
    <p:spTree>
      <p:nvGrpSpPr>
        <p:cNvPr id="1495" name="Shape 1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6" name="Google Shape;1496;p11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97" name="Google Shape;1497;p112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Google Shape;1498;p112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9" name="Google Shape;1499;p112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0" name="Google Shape;1500;p112"/>
          <p:cNvSpPr/>
          <p:nvPr/>
        </p:nvSpPr>
        <p:spPr>
          <a:xfrm rot="5400000">
            <a:off x="-693662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1" name="Google Shape;1501;p112"/>
          <p:cNvSpPr/>
          <p:nvPr/>
        </p:nvSpPr>
        <p:spPr>
          <a:xfrm flipH="1" rot="5399497">
            <a:off x="-191814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2" name="Google Shape;1502;p112"/>
          <p:cNvSpPr/>
          <p:nvPr/>
        </p:nvSpPr>
        <p:spPr>
          <a:xfrm rot="5400440">
            <a:off x="-221906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3" name="Google Shape;1503;p112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4" name="Google Shape;1504;p112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5" name="Google Shape;1505;p112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6" name="Google Shape;1506;p112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7" name="Google Shape;1507;p112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8" name="Google Shape;1508;p112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9" name="Google Shape;1509;p112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0" name="Google Shape;1510;p112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1" name="Google Shape;1511;p112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2" name="Google Shape;1512;p112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3" name="Google Shape;1513;p112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44">
    <p:spTree>
      <p:nvGrpSpPr>
        <p:cNvPr id="1514" name="Shape 1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" name="Google Shape;1515;p11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16" name="Google Shape;1516;p113"/>
          <p:cNvSpPr/>
          <p:nvPr/>
        </p:nvSpPr>
        <p:spPr>
          <a:xfrm rot="10800000">
            <a:off x="4827336" y="4320028"/>
            <a:ext cx="3936983" cy="1153922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7" name="Google Shape;1517;p113"/>
          <p:cNvSpPr/>
          <p:nvPr/>
        </p:nvSpPr>
        <p:spPr>
          <a:xfrm flipH="1" rot="10800000">
            <a:off x="5609830" y="3895999"/>
            <a:ext cx="5735030" cy="157795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8" name="Google Shape;1518;p113"/>
          <p:cNvSpPr/>
          <p:nvPr/>
        </p:nvSpPr>
        <p:spPr>
          <a:xfrm rot="10800000">
            <a:off x="6110409" y="4087929"/>
            <a:ext cx="3937105" cy="1386022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9" name="Google Shape;1519;p113"/>
          <p:cNvSpPr/>
          <p:nvPr/>
        </p:nvSpPr>
        <p:spPr>
          <a:xfrm rot="3210522">
            <a:off x="8828071" y="3601255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0" name="Google Shape;1520;p113"/>
          <p:cNvSpPr/>
          <p:nvPr/>
        </p:nvSpPr>
        <p:spPr>
          <a:xfrm rot="3212945">
            <a:off x="7223745" y="4593605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1" name="Google Shape;1521;p113"/>
          <p:cNvSpPr/>
          <p:nvPr/>
        </p:nvSpPr>
        <p:spPr>
          <a:xfrm rot="-7587055">
            <a:off x="7969056" y="4201692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2" name="Google Shape;1522;p113"/>
          <p:cNvSpPr/>
          <p:nvPr/>
        </p:nvSpPr>
        <p:spPr>
          <a:xfrm rot="3210522">
            <a:off x="5603511" y="4603257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45">
    <p:spTree>
      <p:nvGrpSpPr>
        <p:cNvPr id="1523" name="Shape 1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4" name="Google Shape;1524;p11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25" name="Google Shape;1525;p114"/>
          <p:cNvSpPr/>
          <p:nvPr/>
        </p:nvSpPr>
        <p:spPr>
          <a:xfrm>
            <a:off x="-175093" y="-11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6" name="Google Shape;1526;p114"/>
          <p:cNvSpPr/>
          <p:nvPr/>
        </p:nvSpPr>
        <p:spPr>
          <a:xfrm flipH="1">
            <a:off x="-2755633" y="-11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7" name="Google Shape;1527;p114"/>
          <p:cNvSpPr/>
          <p:nvPr/>
        </p:nvSpPr>
        <p:spPr>
          <a:xfrm>
            <a:off x="-1458290" y="-11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8" name="Google Shape;1528;p114"/>
          <p:cNvSpPr/>
          <p:nvPr/>
        </p:nvSpPr>
        <p:spPr>
          <a:xfrm flipH="1" rot="5400000">
            <a:off x="4202856" y="124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9" name="Google Shape;1529;p114"/>
          <p:cNvSpPr/>
          <p:nvPr/>
        </p:nvSpPr>
        <p:spPr>
          <a:xfrm flipH="1" rot="5400000">
            <a:off x="902469" y="801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Google Shape;1530;p114"/>
          <p:cNvSpPr/>
          <p:nvPr/>
        </p:nvSpPr>
        <p:spPr>
          <a:xfrm flipH="1" rot="-5400000">
            <a:off x="1597831" y="854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Google Shape;1531;p114"/>
          <p:cNvSpPr/>
          <p:nvPr/>
        </p:nvSpPr>
        <p:spPr>
          <a:xfrm flipH="1" rot="5400000">
            <a:off x="246256" y="1371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CUSTOM_47">
    <p:spTree>
      <p:nvGrpSpPr>
        <p:cNvPr id="1532" name="Shape 1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3" name="Google Shape;1533;p11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34" name="Google Shape;1534;p115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Google Shape;1535;p115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Google Shape;1536;p115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7" name="Google Shape;1537;p115"/>
          <p:cNvSpPr/>
          <p:nvPr/>
        </p:nvSpPr>
        <p:spPr>
          <a:xfrm rot="3043967">
            <a:off x="8461110" y="3707189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Google Shape;1538;p115"/>
          <p:cNvSpPr/>
          <p:nvPr/>
        </p:nvSpPr>
        <p:spPr>
          <a:xfrm rot="3041162">
            <a:off x="7337669" y="4513351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9" name="Google Shape;1539;p115"/>
          <p:cNvSpPr/>
          <p:nvPr/>
        </p:nvSpPr>
        <p:spPr>
          <a:xfrm rot="-7758838">
            <a:off x="7842708" y="4032580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0" name="Google Shape;1540;p115"/>
          <p:cNvSpPr/>
          <p:nvPr/>
        </p:nvSpPr>
        <p:spPr>
          <a:xfrm rot="3043967">
            <a:off x="6441045" y="4409310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CUSTOM_48">
    <p:spTree>
      <p:nvGrpSpPr>
        <p:cNvPr id="1541" name="Shape 1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2" name="Google Shape;1542;p11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43" name="Google Shape;1543;p116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4" name="Google Shape;1544;p116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5" name="Google Shape;1545;p116"/>
          <p:cNvSpPr/>
          <p:nvPr/>
        </p:nvSpPr>
        <p:spPr>
          <a:xfrm rot="5400000">
            <a:off x="3391556" y="48975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6" name="Google Shape;1546;p116"/>
          <p:cNvSpPr/>
          <p:nvPr/>
        </p:nvSpPr>
        <p:spPr>
          <a:xfrm rot="-5400000">
            <a:off x="1730281" y="4340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7" name="Google Shape;1547;p116"/>
          <p:cNvSpPr/>
          <p:nvPr/>
        </p:nvSpPr>
        <p:spPr>
          <a:xfrm rot="5400000">
            <a:off x="628131" y="3448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1">
    <p:spTree>
      <p:nvGrpSpPr>
        <p:cNvPr id="1548" name="Shape 1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9" name="Google Shape;1549;p117"/>
          <p:cNvSpPr/>
          <p:nvPr/>
        </p:nvSpPr>
        <p:spPr>
          <a:xfrm rot="10800000">
            <a:off x="7575354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0" name="Google Shape;1550;p117"/>
          <p:cNvSpPr/>
          <p:nvPr/>
        </p:nvSpPr>
        <p:spPr>
          <a:xfrm flipH="1" rot="-9367883">
            <a:off x="713109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1" name="Google Shape;1551;p117"/>
          <p:cNvSpPr/>
          <p:nvPr/>
        </p:nvSpPr>
        <p:spPr>
          <a:xfrm rot="-9944222">
            <a:off x="7216014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2" name="Google Shape;1552;p117"/>
          <p:cNvSpPr txBox="1"/>
          <p:nvPr>
            <p:ph idx="1" type="body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553" name="Google Shape;1553;p117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4" name="Google Shape;1554;p117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5" name="Google Shape;1555;p117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6" name="Google Shape;1556;p117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40"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Google Shape;1558;p118"/>
          <p:cNvSpPr/>
          <p:nvPr/>
        </p:nvSpPr>
        <p:spPr>
          <a:xfrm flipH="1" rot="10800000">
            <a:off x="-913868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9" name="Google Shape;1559;p118"/>
          <p:cNvSpPr/>
          <p:nvPr/>
        </p:nvSpPr>
        <p:spPr>
          <a:xfrm rot="9367883">
            <a:off x="-1180318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0" name="Google Shape;1560;p118"/>
          <p:cNvSpPr/>
          <p:nvPr/>
        </p:nvSpPr>
        <p:spPr>
          <a:xfrm flipH="1" rot="9944222">
            <a:off x="-1716649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1" name="Google Shape;1561;p118"/>
          <p:cNvSpPr txBox="1"/>
          <p:nvPr>
            <p:ph type="title"/>
          </p:nvPr>
        </p:nvSpPr>
        <p:spPr>
          <a:xfrm>
            <a:off x="718675" y="1076025"/>
            <a:ext cx="37827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562" name="Google Shape;1562;p118"/>
          <p:cNvSpPr/>
          <p:nvPr/>
        </p:nvSpPr>
        <p:spPr>
          <a:xfrm>
            <a:off x="-1041647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3" name="Google Shape;1563;p118"/>
          <p:cNvSpPr/>
          <p:nvPr/>
        </p:nvSpPr>
        <p:spPr>
          <a:xfrm flipH="1" rot="1067063">
            <a:off x="-1322829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4" name="Google Shape;1564;p118"/>
          <p:cNvSpPr/>
          <p:nvPr/>
        </p:nvSpPr>
        <p:spPr>
          <a:xfrm rot="626416">
            <a:off x="-2113010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5" name="Google Shape;1565;p118"/>
          <p:cNvSpPr/>
          <p:nvPr/>
        </p:nvSpPr>
        <p:spPr>
          <a:xfrm rot="5400000">
            <a:off x="393556" y="3945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6" name="Google Shape;1566;p118"/>
          <p:cNvSpPr/>
          <p:nvPr/>
        </p:nvSpPr>
        <p:spPr>
          <a:xfrm rot="5400000">
            <a:off x="827744" y="435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7" name="Google Shape;1567;p118"/>
          <p:cNvSpPr/>
          <p:nvPr/>
        </p:nvSpPr>
        <p:spPr>
          <a:xfrm rot="-5400000">
            <a:off x="1266956" y="43673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8" name="Google Shape;1568;p118"/>
          <p:cNvSpPr/>
          <p:nvPr/>
        </p:nvSpPr>
        <p:spPr>
          <a:xfrm rot="5400000">
            <a:off x="110881" y="805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43"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p119"/>
          <p:cNvSpPr txBox="1"/>
          <p:nvPr>
            <p:ph idx="1" type="subTitle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1" name="Google Shape;1571;p119"/>
          <p:cNvSpPr txBox="1"/>
          <p:nvPr>
            <p:ph hasCustomPrompt="1" type="title"/>
          </p:nvPr>
        </p:nvSpPr>
        <p:spPr>
          <a:xfrm>
            <a:off x="1262650" y="1557200"/>
            <a:ext cx="2877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572" name="Google Shape;1572;p119"/>
          <p:cNvSpPr/>
          <p:nvPr/>
        </p:nvSpPr>
        <p:spPr>
          <a:xfrm rot="-9281215">
            <a:off x="-38626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3" name="Google Shape;1573;p119"/>
          <p:cNvSpPr/>
          <p:nvPr/>
        </p:nvSpPr>
        <p:spPr>
          <a:xfrm rot="-9280772">
            <a:off x="-649223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Google Shape;1574;p119"/>
          <p:cNvSpPr/>
          <p:nvPr/>
        </p:nvSpPr>
        <p:spPr>
          <a:xfrm flipH="1" rot="-9281383">
            <a:off x="-1125488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Google Shape;1575;p119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6" name="Google Shape;1576;p119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Google Shape;1577;p119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8" name="Google Shape;1578;p119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9" name="Google Shape;1579;p119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Google Shape;1580;p119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Google Shape;1581;p119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1582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p120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584" name="Google Shape;1584;p120"/>
          <p:cNvSpPr txBox="1"/>
          <p:nvPr>
            <p:ph idx="1" type="subTitle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585" name="Google Shape;1585;p120"/>
          <p:cNvSpPr txBox="1"/>
          <p:nvPr>
            <p:ph idx="2" type="subTitle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6" name="Google Shape;1586;p120"/>
          <p:cNvSpPr txBox="1"/>
          <p:nvPr>
            <p:ph idx="3" type="subTitle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587" name="Google Shape;1587;p120"/>
          <p:cNvSpPr txBox="1"/>
          <p:nvPr>
            <p:ph idx="4" type="subTitle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88" name="Google Shape;1588;p120"/>
          <p:cNvSpPr/>
          <p:nvPr/>
        </p:nvSpPr>
        <p:spPr>
          <a:xfrm flipH="1" rot="-10350985">
            <a:off x="6450155" y="-124771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9" name="Google Shape;1589;p120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0" name="Google Shape;1590;p120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1" name="Google Shape;1591;p120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2" name="Google Shape;1592;p120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3" name="Google Shape;1593;p120"/>
          <p:cNvSpPr/>
          <p:nvPr/>
        </p:nvSpPr>
        <p:spPr>
          <a:xfrm>
            <a:off x="7168769" y="-99365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Google Shape;1594;p120"/>
          <p:cNvSpPr/>
          <p:nvPr/>
        </p:nvSpPr>
        <p:spPr>
          <a:xfrm flipH="1" rot="10800000">
            <a:off x="7678176" y="-210266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5" name="Google Shape;1595;p120"/>
          <p:cNvSpPr/>
          <p:nvPr/>
        </p:nvSpPr>
        <p:spPr>
          <a:xfrm rot="10350985">
            <a:off x="-562292" y="-173408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6" name="Google Shape;1596;p120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7" name="Google Shape;1597;p120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8" name="Google Shape;1598;p120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9" name="Google Shape;1599;p120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0" name="Google Shape;1600;p120"/>
          <p:cNvSpPr/>
          <p:nvPr/>
        </p:nvSpPr>
        <p:spPr>
          <a:xfrm flipH="1">
            <a:off x="-353582" y="-148002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1" name="Google Shape;1601;p120"/>
          <p:cNvSpPr/>
          <p:nvPr/>
        </p:nvSpPr>
        <p:spPr>
          <a:xfrm rot="10800000">
            <a:off x="-402608" y="-258904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21"/>
          <p:cNvSpPr txBox="1"/>
          <p:nvPr>
            <p:ph idx="1" type="subTitle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4" name="Google Shape;1604;p121"/>
          <p:cNvSpPr txBox="1"/>
          <p:nvPr>
            <p:ph idx="2" type="subTitle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5" name="Google Shape;1605;p121"/>
          <p:cNvSpPr txBox="1"/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1606" name="Google Shape;1606;p121"/>
          <p:cNvSpPr txBox="1"/>
          <p:nvPr>
            <p:ph idx="3" type="title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1607" name="Google Shape;1607;p121"/>
          <p:cNvSpPr/>
          <p:nvPr/>
        </p:nvSpPr>
        <p:spPr>
          <a:xfrm>
            <a:off x="485275" y="3859450"/>
            <a:ext cx="3336529" cy="1283560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8" name="Google Shape;1608;p121"/>
          <p:cNvSpPr/>
          <p:nvPr/>
        </p:nvSpPr>
        <p:spPr>
          <a:xfrm flipH="1" rot="1432232">
            <a:off x="-470789" y="4165605"/>
            <a:ext cx="4306753" cy="1531081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9" name="Google Shape;1609;p121"/>
          <p:cNvSpPr/>
          <p:nvPr/>
        </p:nvSpPr>
        <p:spPr>
          <a:xfrm rot="5772258">
            <a:off x="7200936" y="-653045"/>
            <a:ext cx="2023504" cy="19351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0" name="Google Shape;1610;p121"/>
          <p:cNvSpPr/>
          <p:nvPr/>
        </p:nvSpPr>
        <p:spPr>
          <a:xfrm rot="707044">
            <a:off x="5289054" y="-380400"/>
            <a:ext cx="4307387" cy="1170580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1" name="Google Shape;1611;p121"/>
          <p:cNvSpPr/>
          <p:nvPr/>
        </p:nvSpPr>
        <p:spPr>
          <a:xfrm>
            <a:off x="5289100" y="-380553"/>
            <a:ext cx="4306711" cy="128365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2" name="Google Shape;1612;p121"/>
          <p:cNvSpPr/>
          <p:nvPr/>
        </p:nvSpPr>
        <p:spPr>
          <a:xfrm rot="855605">
            <a:off x="-610970" y="4000688"/>
            <a:ext cx="4923475" cy="1631508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3" name="Google Shape;1613;p121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4" name="Google Shape;1614;p121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5" name="Google Shape;1615;p121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6" name="Google Shape;1616;p121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7" name="Google Shape;1617;p121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8" name="Google Shape;1618;p121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9" name="Google Shape;1619;p121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0" name="Google Shape;1620;p121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">
    <p:spTree>
      <p:nvGrpSpPr>
        <p:cNvPr id="1621" name="Shape 1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2" name="Google Shape;1622;p122"/>
          <p:cNvSpPr txBox="1"/>
          <p:nvPr>
            <p:ph type="title"/>
          </p:nvPr>
        </p:nvSpPr>
        <p:spPr>
          <a:xfrm>
            <a:off x="1829850" y="1557200"/>
            <a:ext cx="5484300" cy="11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623" name="Google Shape;1623;p122"/>
          <p:cNvSpPr txBox="1"/>
          <p:nvPr>
            <p:ph idx="1" type="subTitle"/>
          </p:nvPr>
        </p:nvSpPr>
        <p:spPr>
          <a:xfrm>
            <a:off x="1830150" y="2833325"/>
            <a:ext cx="5484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24" name="Google Shape;1624;p122"/>
          <p:cNvSpPr/>
          <p:nvPr/>
        </p:nvSpPr>
        <p:spPr>
          <a:xfrm rot="-5400000">
            <a:off x="-1029861" y="815281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5" name="Google Shape;1625;p122"/>
          <p:cNvSpPr/>
          <p:nvPr/>
        </p:nvSpPr>
        <p:spPr>
          <a:xfrm rot="-5400000">
            <a:off x="-1888219" y="1592238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6" name="Google Shape;1626;p122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7" name="Google Shape;1627;p122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8" name="Google Shape;1628;p122"/>
          <p:cNvSpPr/>
          <p:nvPr/>
        </p:nvSpPr>
        <p:spPr>
          <a:xfrm rot="5400000">
            <a:off x="-751978" y="255224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9" name="Google Shape;1629;p122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0" name="Google Shape;1630;p122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1" name="Google Shape;1631;p122"/>
          <p:cNvSpPr/>
          <p:nvPr/>
        </p:nvSpPr>
        <p:spPr>
          <a:xfrm rot="5400000">
            <a:off x="6115544" y="2556136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2" name="Google Shape;1632;p122"/>
          <p:cNvSpPr/>
          <p:nvPr/>
        </p:nvSpPr>
        <p:spPr>
          <a:xfrm rot="5400000">
            <a:off x="6901950" y="2423794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3" name="Google Shape;1633;p122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4" name="Google Shape;1634;p122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5" name="Google Shape;1635;p122"/>
          <p:cNvSpPr/>
          <p:nvPr/>
        </p:nvSpPr>
        <p:spPr>
          <a:xfrm rot="-5400000">
            <a:off x="7021777" y="3324160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6" name="Google Shape;1636;p122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7" name="Google Shape;1637;p122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ctrTitle"/>
          </p:nvPr>
        </p:nvSpPr>
        <p:spPr>
          <a:xfrm>
            <a:off x="815400" y="1407838"/>
            <a:ext cx="75132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55" name="Google Shape;55;p14"/>
          <p:cNvSpPr txBox="1"/>
          <p:nvPr>
            <p:ph idx="1" type="subTitle"/>
          </p:nvPr>
        </p:nvSpPr>
        <p:spPr>
          <a:xfrm>
            <a:off x="815400" y="3353163"/>
            <a:ext cx="75132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56" name="Google Shape;56;p14"/>
          <p:cNvSpPr/>
          <p:nvPr/>
        </p:nvSpPr>
        <p:spPr>
          <a:xfrm rot="5400000">
            <a:off x="-1867025" y="1013175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" name="Google Shape;57;p14"/>
          <p:cNvSpPr/>
          <p:nvPr/>
        </p:nvSpPr>
        <p:spPr>
          <a:xfrm rot="10800000">
            <a:off x="-229260" y="3396805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14"/>
          <p:cNvSpPr/>
          <p:nvPr/>
        </p:nvSpPr>
        <p:spPr>
          <a:xfrm flipH="1" rot="-315040">
            <a:off x="-236345" y="4475012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" name="Google Shape;59;p14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/>
          <p:nvPr/>
        </p:nvSpPr>
        <p:spPr>
          <a:xfrm rot="-5400000">
            <a:off x="6110254" y="2527892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/>
          <p:nvPr/>
        </p:nvSpPr>
        <p:spPr>
          <a:xfrm>
            <a:off x="5744675" y="-169359"/>
            <a:ext cx="3627772" cy="1869298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" name="Google Shape;66;p14"/>
          <p:cNvSpPr/>
          <p:nvPr/>
        </p:nvSpPr>
        <p:spPr>
          <a:xfrm flipH="1" rot="10484934">
            <a:off x="7292455" y="-348495"/>
            <a:ext cx="2087045" cy="98416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4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14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4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4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1638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123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40" name="Google Shape;1640;p123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41" name="Google Shape;1641;p123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2" name="Google Shape;1642;p123"/>
          <p:cNvSpPr txBox="1"/>
          <p:nvPr>
            <p:ph idx="3" type="subTitle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43" name="Google Shape;1643;p123"/>
          <p:cNvSpPr txBox="1"/>
          <p:nvPr>
            <p:ph idx="4" type="subTitle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4" name="Google Shape;1644;p123"/>
          <p:cNvSpPr txBox="1"/>
          <p:nvPr>
            <p:ph idx="5" type="subTitle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45" name="Google Shape;1645;p123"/>
          <p:cNvSpPr txBox="1"/>
          <p:nvPr>
            <p:ph idx="6" type="subTitle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6" name="Google Shape;1646;p123"/>
          <p:cNvSpPr txBox="1"/>
          <p:nvPr>
            <p:ph idx="7" type="subTitle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47" name="Google Shape;1647;p123"/>
          <p:cNvSpPr txBox="1"/>
          <p:nvPr>
            <p:ph idx="8" type="subTitle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48" name="Google Shape;1648;p123"/>
          <p:cNvSpPr txBox="1"/>
          <p:nvPr>
            <p:ph idx="9" type="subTitle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49" name="Google Shape;1649;p123"/>
          <p:cNvSpPr txBox="1"/>
          <p:nvPr>
            <p:ph idx="13" type="subTitle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0" name="Google Shape;1650;p123"/>
          <p:cNvSpPr txBox="1"/>
          <p:nvPr>
            <p:ph idx="14" type="subTitle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51" name="Google Shape;1651;p123"/>
          <p:cNvSpPr txBox="1"/>
          <p:nvPr>
            <p:ph idx="15" type="subTitle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52" name="Google Shape;1652;p123"/>
          <p:cNvSpPr/>
          <p:nvPr/>
        </p:nvSpPr>
        <p:spPr>
          <a:xfrm>
            <a:off x="5587299" y="-2095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3" name="Google Shape;1653;p123"/>
          <p:cNvSpPr/>
          <p:nvPr/>
        </p:nvSpPr>
        <p:spPr>
          <a:xfrm flipH="1" rot="10800000">
            <a:off x="6906325" y="-5251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4" name="Google Shape;1654;p123"/>
          <p:cNvSpPr/>
          <p:nvPr/>
        </p:nvSpPr>
        <p:spPr>
          <a:xfrm rot="-3279262">
            <a:off x="7901589" y="-9730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5" name="Google Shape;1655;p123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6" name="Google Shape;1656;p123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7" name="Google Shape;1657;p123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8" name="Google Shape;1658;p123"/>
          <p:cNvSpPr/>
          <p:nvPr/>
        </p:nvSpPr>
        <p:spPr>
          <a:xfrm flipH="1">
            <a:off x="-3333926" y="-2107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9" name="Google Shape;1659;p123"/>
          <p:cNvSpPr/>
          <p:nvPr/>
        </p:nvSpPr>
        <p:spPr>
          <a:xfrm rot="10800000">
            <a:off x="-142195" y="-5263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0" name="Google Shape;1660;p123"/>
          <p:cNvSpPr/>
          <p:nvPr/>
        </p:nvSpPr>
        <p:spPr>
          <a:xfrm flipH="1" rot="3279262">
            <a:off x="-162965" y="-9742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1" name="Google Shape;1661;p123"/>
          <p:cNvSpPr/>
          <p:nvPr/>
        </p:nvSpPr>
        <p:spPr>
          <a:xfrm flipH="1" rot="10800000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2" name="Google Shape;1662;p123"/>
          <p:cNvSpPr/>
          <p:nvPr/>
        </p:nvSpPr>
        <p:spPr>
          <a:xfrm flipH="1" rot="10800000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3" name="Google Shape;1663;p123"/>
          <p:cNvSpPr/>
          <p:nvPr/>
        </p:nvSpPr>
        <p:spPr>
          <a:xfrm flipH="1" rot="10800000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4" name="Google Shape;1664;p123"/>
          <p:cNvSpPr/>
          <p:nvPr/>
        </p:nvSpPr>
        <p:spPr>
          <a:xfrm flipH="1" rot="10800000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5" name="Google Shape;1665;p123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20"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Google Shape;1667;p124"/>
          <p:cNvSpPr/>
          <p:nvPr/>
        </p:nvSpPr>
        <p:spPr>
          <a:xfrm flipH="1" rot="-5400000">
            <a:off x="7394663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8" name="Google Shape;1668;p124"/>
          <p:cNvSpPr/>
          <p:nvPr/>
        </p:nvSpPr>
        <p:spPr>
          <a:xfrm rot="-5399497">
            <a:off x="654705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9" name="Google Shape;1669;p124"/>
          <p:cNvSpPr/>
          <p:nvPr/>
        </p:nvSpPr>
        <p:spPr>
          <a:xfrm flipH="1" rot="-5400440">
            <a:off x="620160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0" name="Google Shape;1670;p124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71" name="Google Shape;1671;p124"/>
          <p:cNvSpPr txBox="1"/>
          <p:nvPr>
            <p:ph idx="2" type="subTitle"/>
          </p:nvPr>
        </p:nvSpPr>
        <p:spPr>
          <a:xfrm>
            <a:off x="3610941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72" name="Google Shape;1672;p124"/>
          <p:cNvSpPr txBox="1"/>
          <p:nvPr>
            <p:ph idx="3" type="subTitle"/>
          </p:nvPr>
        </p:nvSpPr>
        <p:spPr>
          <a:xfrm>
            <a:off x="8120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73" name="Google Shape;1673;p124"/>
          <p:cNvSpPr txBox="1"/>
          <p:nvPr>
            <p:ph idx="4" type="subTitle"/>
          </p:nvPr>
        </p:nvSpPr>
        <p:spPr>
          <a:xfrm>
            <a:off x="1094063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74" name="Google Shape;1674;p124"/>
          <p:cNvSpPr txBox="1"/>
          <p:nvPr>
            <p:ph idx="5" type="subTitle"/>
          </p:nvPr>
        </p:nvSpPr>
        <p:spPr>
          <a:xfrm>
            <a:off x="3328941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75" name="Google Shape;1675;p124"/>
          <p:cNvSpPr txBox="1"/>
          <p:nvPr>
            <p:ph idx="6" type="subTitle"/>
          </p:nvPr>
        </p:nvSpPr>
        <p:spPr>
          <a:xfrm>
            <a:off x="3610941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76" name="Google Shape;1676;p124"/>
          <p:cNvSpPr txBox="1"/>
          <p:nvPr>
            <p:ph idx="7" type="subTitle"/>
          </p:nvPr>
        </p:nvSpPr>
        <p:spPr>
          <a:xfrm>
            <a:off x="812063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77" name="Google Shape;1677;p124"/>
          <p:cNvSpPr txBox="1"/>
          <p:nvPr>
            <p:ph idx="8" type="subTitle"/>
          </p:nvPr>
        </p:nvSpPr>
        <p:spPr>
          <a:xfrm>
            <a:off x="1094063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78" name="Google Shape;1678;p124"/>
          <p:cNvSpPr txBox="1"/>
          <p:nvPr>
            <p:ph idx="9" type="subTitle"/>
          </p:nvPr>
        </p:nvSpPr>
        <p:spPr>
          <a:xfrm>
            <a:off x="58458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79" name="Google Shape;1679;p124"/>
          <p:cNvSpPr txBox="1"/>
          <p:nvPr>
            <p:ph idx="13" type="subTitle"/>
          </p:nvPr>
        </p:nvSpPr>
        <p:spPr>
          <a:xfrm>
            <a:off x="6127816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80" name="Google Shape;1680;p124"/>
          <p:cNvSpPr txBox="1"/>
          <p:nvPr>
            <p:ph idx="14" type="subTitle"/>
          </p:nvPr>
        </p:nvSpPr>
        <p:spPr>
          <a:xfrm>
            <a:off x="5845816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681" name="Google Shape;1681;p124"/>
          <p:cNvSpPr txBox="1"/>
          <p:nvPr>
            <p:ph idx="15" type="subTitle"/>
          </p:nvPr>
        </p:nvSpPr>
        <p:spPr>
          <a:xfrm>
            <a:off x="6127816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682" name="Google Shape;1682;p12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683" name="Google Shape;1683;p124"/>
          <p:cNvSpPr/>
          <p:nvPr/>
        </p:nvSpPr>
        <p:spPr>
          <a:xfrm>
            <a:off x="8351719" y="1688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4" name="Google Shape;1684;p124"/>
          <p:cNvSpPr/>
          <p:nvPr/>
        </p:nvSpPr>
        <p:spPr>
          <a:xfrm>
            <a:off x="8364481" y="48082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5" name="Google Shape;1685;p124"/>
          <p:cNvSpPr/>
          <p:nvPr/>
        </p:nvSpPr>
        <p:spPr>
          <a:xfrm rot="10800000">
            <a:off x="8515231" y="14905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6" name="Google Shape;1686;p124"/>
          <p:cNvSpPr/>
          <p:nvPr/>
        </p:nvSpPr>
        <p:spPr>
          <a:xfrm>
            <a:off x="7940944" y="29972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7" name="Google Shape;1687;p124"/>
          <p:cNvSpPr/>
          <p:nvPr/>
        </p:nvSpPr>
        <p:spPr>
          <a:xfrm rot="5400000">
            <a:off x="-1539825" y="1069929"/>
            <a:ext cx="3336529" cy="605972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8" name="Google Shape;1688;p124"/>
          <p:cNvSpPr/>
          <p:nvPr/>
        </p:nvSpPr>
        <p:spPr>
          <a:xfrm flipH="1" rot="6392579">
            <a:off x="-2086596" y="339210"/>
            <a:ext cx="4108425" cy="112552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89" name="Google Shape;1689;p124"/>
          <p:cNvSpPr/>
          <p:nvPr/>
        </p:nvSpPr>
        <p:spPr>
          <a:xfrm rot="5980549">
            <a:off x="-2375690" y="502831"/>
            <a:ext cx="4840630" cy="113463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0" name="Google Shape;1690;p124"/>
          <p:cNvSpPr/>
          <p:nvPr/>
        </p:nvSpPr>
        <p:spPr>
          <a:xfrm rot="10800000">
            <a:off x="115388" y="209797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1" name="Google Shape;1691;p124"/>
          <p:cNvSpPr/>
          <p:nvPr/>
        </p:nvSpPr>
        <p:spPr>
          <a:xfrm rot="10800000">
            <a:off x="361275" y="42206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2" name="Google Shape;1692;p124"/>
          <p:cNvSpPr/>
          <p:nvPr/>
        </p:nvSpPr>
        <p:spPr>
          <a:xfrm>
            <a:off x="333025" y="144100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3" name="Google Shape;1693;p124"/>
          <p:cNvSpPr/>
          <p:nvPr/>
        </p:nvSpPr>
        <p:spPr>
          <a:xfrm rot="10800000">
            <a:off x="1593613" y="-33062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19">
    <p:spTree>
      <p:nvGrpSpPr>
        <p:cNvPr id="1694" name="Shape 1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" name="Google Shape;1695;p125"/>
          <p:cNvSpPr txBox="1"/>
          <p:nvPr>
            <p:ph type="title"/>
          </p:nvPr>
        </p:nvSpPr>
        <p:spPr>
          <a:xfrm>
            <a:off x="1098938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696" name="Google Shape;1696;p125"/>
          <p:cNvSpPr txBox="1"/>
          <p:nvPr>
            <p:ph idx="1" type="subTitle"/>
          </p:nvPr>
        </p:nvSpPr>
        <p:spPr>
          <a:xfrm>
            <a:off x="1098938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97" name="Google Shape;1697;p125"/>
          <p:cNvSpPr txBox="1"/>
          <p:nvPr>
            <p:ph idx="2" type="title"/>
          </p:nvPr>
        </p:nvSpPr>
        <p:spPr>
          <a:xfrm>
            <a:off x="6001463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698" name="Google Shape;1698;p125"/>
          <p:cNvSpPr txBox="1"/>
          <p:nvPr>
            <p:ph idx="3" type="subTitle"/>
          </p:nvPr>
        </p:nvSpPr>
        <p:spPr>
          <a:xfrm>
            <a:off x="6001463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99" name="Google Shape;1699;p125"/>
          <p:cNvSpPr txBox="1"/>
          <p:nvPr>
            <p:ph idx="4" type="title"/>
          </p:nvPr>
        </p:nvSpPr>
        <p:spPr>
          <a:xfrm>
            <a:off x="1120238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00" name="Google Shape;1700;p125"/>
          <p:cNvSpPr txBox="1"/>
          <p:nvPr>
            <p:ph idx="5" type="subTitle"/>
          </p:nvPr>
        </p:nvSpPr>
        <p:spPr>
          <a:xfrm>
            <a:off x="1120238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1" name="Google Shape;1701;p125"/>
          <p:cNvSpPr txBox="1"/>
          <p:nvPr>
            <p:ph idx="6" type="title"/>
          </p:nvPr>
        </p:nvSpPr>
        <p:spPr>
          <a:xfrm>
            <a:off x="6022763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02" name="Google Shape;1702;p125"/>
          <p:cNvSpPr txBox="1"/>
          <p:nvPr>
            <p:ph idx="7" type="subTitle"/>
          </p:nvPr>
        </p:nvSpPr>
        <p:spPr>
          <a:xfrm>
            <a:off x="6022763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3" name="Google Shape;1703;p125"/>
          <p:cNvSpPr txBox="1"/>
          <p:nvPr>
            <p:ph idx="8" type="title"/>
          </p:nvPr>
        </p:nvSpPr>
        <p:spPr>
          <a:xfrm>
            <a:off x="3550200" y="23300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04" name="Google Shape;1704;p125"/>
          <p:cNvSpPr txBox="1"/>
          <p:nvPr>
            <p:ph idx="9" type="subTitle"/>
          </p:nvPr>
        </p:nvSpPr>
        <p:spPr>
          <a:xfrm>
            <a:off x="3550200" y="26472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705" name="Google Shape;1705;p125"/>
          <p:cNvSpPr/>
          <p:nvPr/>
        </p:nvSpPr>
        <p:spPr>
          <a:xfrm flipH="1" rot="-1518785">
            <a:off x="108221" y="-1363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6" name="Google Shape;1706;p125"/>
          <p:cNvSpPr/>
          <p:nvPr/>
        </p:nvSpPr>
        <p:spPr>
          <a:xfrm flipH="1" rot="-1519228">
            <a:off x="-502377" y="-7163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7" name="Google Shape;1707;p125"/>
          <p:cNvSpPr/>
          <p:nvPr/>
        </p:nvSpPr>
        <p:spPr>
          <a:xfrm rot="-1518617">
            <a:off x="-978642" y="-63361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8" name="Google Shape;1708;p125"/>
          <p:cNvSpPr/>
          <p:nvPr/>
        </p:nvSpPr>
        <p:spPr>
          <a:xfrm>
            <a:off x="-727683" y="410540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9" name="Google Shape;1709;p125"/>
          <p:cNvSpPr/>
          <p:nvPr/>
        </p:nvSpPr>
        <p:spPr>
          <a:xfrm flipH="1" rot="1432117">
            <a:off x="-994133" y="4325918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0" name="Google Shape;1710;p125"/>
          <p:cNvSpPr/>
          <p:nvPr/>
        </p:nvSpPr>
        <p:spPr>
          <a:xfrm rot="855778">
            <a:off x="-1530463" y="4208916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1" name="Google Shape;1711;p125"/>
          <p:cNvSpPr txBox="1"/>
          <p:nvPr>
            <p:ph idx="13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12" name="Google Shape;1712;p125"/>
          <p:cNvSpPr/>
          <p:nvPr/>
        </p:nvSpPr>
        <p:spPr>
          <a:xfrm rot="5400000">
            <a:off x="2668844" y="152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3" name="Google Shape;1713;p125"/>
          <p:cNvSpPr/>
          <p:nvPr/>
        </p:nvSpPr>
        <p:spPr>
          <a:xfrm rot="5400000">
            <a:off x="1006581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4" name="Google Shape;1714;p125"/>
          <p:cNvSpPr/>
          <p:nvPr/>
        </p:nvSpPr>
        <p:spPr>
          <a:xfrm rot="-5400000">
            <a:off x="2012019" y="-1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15" name="Google Shape;1715;p125"/>
          <p:cNvSpPr/>
          <p:nvPr/>
        </p:nvSpPr>
        <p:spPr>
          <a:xfrm rot="5400000">
            <a:off x="350369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3">
    <p:spTree>
      <p:nvGrpSpPr>
        <p:cNvPr id="1716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p12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718" name="Google Shape;1718;p126"/>
          <p:cNvSpPr txBox="1"/>
          <p:nvPr>
            <p:ph idx="2" type="title"/>
          </p:nvPr>
        </p:nvSpPr>
        <p:spPr>
          <a:xfrm>
            <a:off x="9908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19" name="Google Shape;1719;p126"/>
          <p:cNvSpPr txBox="1"/>
          <p:nvPr>
            <p:ph idx="1" type="subTitle"/>
          </p:nvPr>
        </p:nvSpPr>
        <p:spPr>
          <a:xfrm>
            <a:off x="9908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0" name="Google Shape;1720;p126"/>
          <p:cNvSpPr txBox="1"/>
          <p:nvPr>
            <p:ph idx="3" type="title"/>
          </p:nvPr>
        </p:nvSpPr>
        <p:spPr>
          <a:xfrm>
            <a:off x="2272775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21" name="Google Shape;1721;p126"/>
          <p:cNvSpPr txBox="1"/>
          <p:nvPr>
            <p:ph idx="4" type="subTitle"/>
          </p:nvPr>
        </p:nvSpPr>
        <p:spPr>
          <a:xfrm>
            <a:off x="2272775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2" name="Google Shape;1722;p126"/>
          <p:cNvSpPr txBox="1"/>
          <p:nvPr>
            <p:ph idx="5" type="title"/>
          </p:nvPr>
        </p:nvSpPr>
        <p:spPr>
          <a:xfrm>
            <a:off x="611852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23" name="Google Shape;1723;p126"/>
          <p:cNvSpPr txBox="1"/>
          <p:nvPr>
            <p:ph idx="6" type="subTitle"/>
          </p:nvPr>
        </p:nvSpPr>
        <p:spPr>
          <a:xfrm>
            <a:off x="611852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4" name="Google Shape;1724;p126"/>
          <p:cNvSpPr txBox="1"/>
          <p:nvPr>
            <p:ph idx="7" type="title"/>
          </p:nvPr>
        </p:nvSpPr>
        <p:spPr>
          <a:xfrm>
            <a:off x="4836600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25" name="Google Shape;1725;p126"/>
          <p:cNvSpPr txBox="1"/>
          <p:nvPr>
            <p:ph idx="8" type="subTitle"/>
          </p:nvPr>
        </p:nvSpPr>
        <p:spPr>
          <a:xfrm>
            <a:off x="4836600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6" name="Google Shape;1726;p126"/>
          <p:cNvSpPr txBox="1"/>
          <p:nvPr>
            <p:ph idx="9" type="title"/>
          </p:nvPr>
        </p:nvSpPr>
        <p:spPr>
          <a:xfrm>
            <a:off x="35546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727" name="Google Shape;1727;p126"/>
          <p:cNvSpPr txBox="1"/>
          <p:nvPr>
            <p:ph idx="13" type="subTitle"/>
          </p:nvPr>
        </p:nvSpPr>
        <p:spPr>
          <a:xfrm>
            <a:off x="35546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8" name="Google Shape;1728;p126"/>
          <p:cNvSpPr/>
          <p:nvPr/>
        </p:nvSpPr>
        <p:spPr>
          <a:xfrm>
            <a:off x="-614789" y="4059903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9" name="Google Shape;1729;p126"/>
          <p:cNvSpPr/>
          <p:nvPr/>
        </p:nvSpPr>
        <p:spPr>
          <a:xfrm flipH="1" rot="1432117">
            <a:off x="-881240" y="4280420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0" name="Google Shape;1730;p126"/>
          <p:cNvSpPr/>
          <p:nvPr/>
        </p:nvSpPr>
        <p:spPr>
          <a:xfrm rot="855778">
            <a:off x="-1417570" y="4163418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1" name="Google Shape;1731;p126"/>
          <p:cNvSpPr/>
          <p:nvPr/>
        </p:nvSpPr>
        <p:spPr>
          <a:xfrm flipH="1" rot="5027361">
            <a:off x="8598824" y="4042096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2" name="Google Shape;1732;p126"/>
          <p:cNvSpPr/>
          <p:nvPr/>
        </p:nvSpPr>
        <p:spPr>
          <a:xfrm flipH="1" rot="10093095">
            <a:off x="7020027" y="4448297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3" name="Google Shape;1733;p126"/>
          <p:cNvSpPr/>
          <p:nvPr/>
        </p:nvSpPr>
        <p:spPr>
          <a:xfrm flipH="1" rot="10800000">
            <a:off x="7020070" y="4354984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4" name="Google Shape;1734;p126"/>
          <p:cNvSpPr/>
          <p:nvPr/>
        </p:nvSpPr>
        <p:spPr>
          <a:xfrm rot="5400000">
            <a:off x="8594081" y="4247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5" name="Google Shape;1735;p126"/>
          <p:cNvSpPr/>
          <p:nvPr/>
        </p:nvSpPr>
        <p:spPr>
          <a:xfrm rot="5400000">
            <a:off x="810844" y="4323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6" name="Google Shape;1736;p126"/>
          <p:cNvSpPr/>
          <p:nvPr/>
        </p:nvSpPr>
        <p:spPr>
          <a:xfrm rot="-5400000">
            <a:off x="7937256" y="4095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7" name="Google Shape;1737;p126"/>
          <p:cNvSpPr/>
          <p:nvPr/>
        </p:nvSpPr>
        <p:spPr>
          <a:xfrm rot="5400000">
            <a:off x="154631" y="36889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1738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9" name="Google Shape;1739;p127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40" name="Google Shape;1740;p127"/>
          <p:cNvSpPr txBox="1"/>
          <p:nvPr>
            <p:ph idx="1" type="subTitle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41" name="Google Shape;1741;p127"/>
          <p:cNvSpPr txBox="1"/>
          <p:nvPr>
            <p:ph idx="2" type="subTitle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2" name="Google Shape;1742;p127"/>
          <p:cNvSpPr txBox="1"/>
          <p:nvPr>
            <p:ph idx="3" type="subTitle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43" name="Google Shape;1743;p127"/>
          <p:cNvSpPr txBox="1"/>
          <p:nvPr>
            <p:ph idx="4" type="subTitle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4" name="Google Shape;1744;p127"/>
          <p:cNvSpPr txBox="1"/>
          <p:nvPr>
            <p:ph idx="5" type="subTitle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45" name="Google Shape;1745;p127"/>
          <p:cNvSpPr txBox="1"/>
          <p:nvPr>
            <p:ph idx="6" type="subTitle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6" name="Google Shape;1746;p127"/>
          <p:cNvSpPr txBox="1"/>
          <p:nvPr>
            <p:ph idx="7" type="subTitle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747" name="Google Shape;1747;p127"/>
          <p:cNvSpPr txBox="1"/>
          <p:nvPr>
            <p:ph idx="8" type="subTitle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48" name="Google Shape;1748;p127"/>
          <p:cNvSpPr/>
          <p:nvPr/>
        </p:nvSpPr>
        <p:spPr>
          <a:xfrm flipH="1" rot="-5400000">
            <a:off x="-3096997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9" name="Google Shape;1749;p127"/>
          <p:cNvSpPr/>
          <p:nvPr/>
        </p:nvSpPr>
        <p:spPr>
          <a:xfrm rot="5400000">
            <a:off x="-1921300" y="309843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0" name="Google Shape;1750;p127"/>
          <p:cNvSpPr/>
          <p:nvPr/>
        </p:nvSpPr>
        <p:spPr>
          <a:xfrm flipH="1" rot="147">
            <a:off x="-401896" y="3180097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1" name="Google Shape;1751;p127"/>
          <p:cNvSpPr/>
          <p:nvPr/>
        </p:nvSpPr>
        <p:spPr>
          <a:xfrm flipH="1" rot="-5400000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2" name="Google Shape;1752;p127"/>
          <p:cNvSpPr/>
          <p:nvPr/>
        </p:nvSpPr>
        <p:spPr>
          <a:xfrm flipH="1" rot="-5400000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3" name="Google Shape;1753;p127"/>
          <p:cNvSpPr/>
          <p:nvPr/>
        </p:nvSpPr>
        <p:spPr>
          <a:xfrm flipH="1" rot="-5400000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4" name="Google Shape;1754;p127"/>
          <p:cNvSpPr/>
          <p:nvPr/>
        </p:nvSpPr>
        <p:spPr>
          <a:xfrm flipH="1" rot="5400000">
            <a:off x="5330692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5" name="Google Shape;1755;p127"/>
          <p:cNvSpPr/>
          <p:nvPr/>
        </p:nvSpPr>
        <p:spPr>
          <a:xfrm rot="-5400000">
            <a:off x="6773240" y="98835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6" name="Google Shape;1756;p127"/>
          <p:cNvSpPr/>
          <p:nvPr/>
        </p:nvSpPr>
        <p:spPr>
          <a:xfrm flipH="1" rot="-10799853">
            <a:off x="8120822" y="-9700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7" name="Google Shape;1757;p127"/>
          <p:cNvSpPr/>
          <p:nvPr/>
        </p:nvSpPr>
        <p:spPr>
          <a:xfrm flipH="1" rot="5400000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8" name="Google Shape;1758;p127"/>
          <p:cNvSpPr/>
          <p:nvPr/>
        </p:nvSpPr>
        <p:spPr>
          <a:xfrm flipH="1" rot="5400000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9" name="Google Shape;1759;p127"/>
          <p:cNvSpPr/>
          <p:nvPr/>
        </p:nvSpPr>
        <p:spPr>
          <a:xfrm flipH="1" rot="5400000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0" name="Google Shape;1760;p127"/>
          <p:cNvSpPr/>
          <p:nvPr/>
        </p:nvSpPr>
        <p:spPr>
          <a:xfrm flipH="1" rot="5400000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1" name="Google Shape;1761;p127"/>
          <p:cNvSpPr/>
          <p:nvPr/>
        </p:nvSpPr>
        <p:spPr>
          <a:xfrm flipH="1" rot="-5400000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1762" name="Shape 1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128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764" name="Google Shape;1764;p128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65" name="Google Shape;1765;p128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6" name="Google Shape;1766;p128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7" name="Google Shape;1767;p128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8" name="Google Shape;1768;p128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9" name="Google Shape;1769;p128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0" name="Google Shape;1770;p128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1" name="Google Shape;1771;p128"/>
          <p:cNvSpPr/>
          <p:nvPr/>
        </p:nvSpPr>
        <p:spPr>
          <a:xfrm rot="-10667561">
            <a:off x="305871" y="43938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2" name="Google Shape;1772;p128"/>
          <p:cNvSpPr/>
          <p:nvPr/>
        </p:nvSpPr>
        <p:spPr>
          <a:xfrm rot="10800000">
            <a:off x="402459" y="43010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3" name="Google Shape;1773;p128"/>
          <p:cNvSpPr/>
          <p:nvPr/>
        </p:nvSpPr>
        <p:spPr>
          <a:xfrm>
            <a:off x="-272112" y="41566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4" name="Google Shape;1774;p128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5" name="Google Shape;1775;p128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6" name="Google Shape;1776;p128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7" name="Google Shape;1777;p128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8" name="Google Shape;1778;p128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4">
    <p:spTree>
      <p:nvGrpSpPr>
        <p:cNvPr id="1779" name="Shape 1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0" name="Google Shape;1780;p129"/>
          <p:cNvSpPr txBox="1"/>
          <p:nvPr>
            <p:ph type="title"/>
          </p:nvPr>
        </p:nvSpPr>
        <p:spPr>
          <a:xfrm flipH="1">
            <a:off x="1031349" y="928025"/>
            <a:ext cx="3742500" cy="17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781" name="Google Shape;1781;p129"/>
          <p:cNvSpPr txBox="1"/>
          <p:nvPr>
            <p:ph idx="1" type="subTitle"/>
          </p:nvPr>
        </p:nvSpPr>
        <p:spPr>
          <a:xfrm flipH="1">
            <a:off x="1031044" y="2641900"/>
            <a:ext cx="3742500" cy="15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82" name="Google Shape;1782;p129"/>
          <p:cNvSpPr/>
          <p:nvPr/>
        </p:nvSpPr>
        <p:spPr>
          <a:xfrm>
            <a:off x="0" y="0"/>
            <a:ext cx="444900" cy="4449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3" name="Google Shape;1783;p129"/>
          <p:cNvSpPr/>
          <p:nvPr/>
        </p:nvSpPr>
        <p:spPr>
          <a:xfrm rot="-9281215">
            <a:off x="165301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4" name="Google Shape;1784;p129"/>
          <p:cNvSpPr/>
          <p:nvPr/>
        </p:nvSpPr>
        <p:spPr>
          <a:xfrm rot="-9280772">
            <a:off x="-445297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5" name="Google Shape;1785;p129"/>
          <p:cNvSpPr/>
          <p:nvPr/>
        </p:nvSpPr>
        <p:spPr>
          <a:xfrm flipH="1" rot="-9281383">
            <a:off x="-921562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6" name="Google Shape;1786;p129"/>
          <p:cNvSpPr/>
          <p:nvPr/>
        </p:nvSpPr>
        <p:spPr>
          <a:xfrm flipH="1" rot="10800000">
            <a:off x="-670603" y="7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7" name="Google Shape;1787;p129"/>
          <p:cNvSpPr/>
          <p:nvPr/>
        </p:nvSpPr>
        <p:spPr>
          <a:xfrm rot="9367883">
            <a:off x="-937053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8" name="Google Shape;1788;p129"/>
          <p:cNvSpPr/>
          <p:nvPr/>
        </p:nvSpPr>
        <p:spPr>
          <a:xfrm rot="-1518617">
            <a:off x="-992817" y="-87026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9" name="Google Shape;1789;p129"/>
          <p:cNvSpPr/>
          <p:nvPr/>
        </p:nvSpPr>
        <p:spPr>
          <a:xfrm rot="5400000">
            <a:off x="2202194" y="4596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0" name="Google Shape;1790;p129"/>
          <p:cNvSpPr/>
          <p:nvPr/>
        </p:nvSpPr>
        <p:spPr>
          <a:xfrm rot="-5400000">
            <a:off x="565106" y="822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1791" name="Shape 1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" name="Google Shape;1792;p130"/>
          <p:cNvSpPr txBox="1"/>
          <p:nvPr>
            <p:ph type="title"/>
          </p:nvPr>
        </p:nvSpPr>
        <p:spPr>
          <a:xfrm>
            <a:off x="4253800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793" name="Google Shape;1793;p130"/>
          <p:cNvSpPr txBox="1"/>
          <p:nvPr>
            <p:ph idx="1" type="subTitle"/>
          </p:nvPr>
        </p:nvSpPr>
        <p:spPr>
          <a:xfrm>
            <a:off x="5186112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94" name="Google Shape;1794;p130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5" name="Google Shape;1795;p130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6" name="Google Shape;1796;p130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7" name="Google Shape;1797;p130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8" name="Google Shape;1798;p130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9" name="Google Shape;1799;p130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0" name="Google Shape;1800;p130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1" name="Google Shape;1801;p130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2" name="Google Shape;1802;p130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3" name="Google Shape;1803;p130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1804" name="Shape 1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5" name="Google Shape;1805;p131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806" name="Google Shape;1806;p131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07" name="Google Shape;1807;p131"/>
          <p:cNvSpPr/>
          <p:nvPr/>
        </p:nvSpPr>
        <p:spPr>
          <a:xfrm flipH="1" rot="-5911893">
            <a:off x="3125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8" name="Google Shape;1808;p131"/>
          <p:cNvSpPr/>
          <p:nvPr/>
        </p:nvSpPr>
        <p:spPr>
          <a:xfrm flipH="1" rot="-515846">
            <a:off x="-399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9" name="Google Shape;1809;p131"/>
          <p:cNvSpPr/>
          <p:nvPr/>
        </p:nvSpPr>
        <p:spPr>
          <a:xfrm flipH="1">
            <a:off x="-423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0" name="Google Shape;1810;p131"/>
          <p:cNvSpPr/>
          <p:nvPr/>
        </p:nvSpPr>
        <p:spPr>
          <a:xfrm>
            <a:off x="-275372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1" name="Google Shape;1811;p131"/>
          <p:cNvSpPr/>
          <p:nvPr/>
        </p:nvSpPr>
        <p:spPr>
          <a:xfrm flipH="1" rot="1067063">
            <a:off x="-556554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2" name="Google Shape;1812;p131"/>
          <p:cNvSpPr/>
          <p:nvPr/>
        </p:nvSpPr>
        <p:spPr>
          <a:xfrm rot="626416">
            <a:off x="-1346735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3" name="Google Shape;1813;p131"/>
          <p:cNvSpPr/>
          <p:nvPr/>
        </p:nvSpPr>
        <p:spPr>
          <a:xfrm rot="5400000">
            <a:off x="2074869" y="43515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4" name="Google Shape;1814;p131"/>
          <p:cNvSpPr/>
          <p:nvPr/>
        </p:nvSpPr>
        <p:spPr>
          <a:xfrm rot="1364436">
            <a:off x="2082771" y="538417"/>
            <a:ext cx="98562" cy="98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5" name="Google Shape;1815;p131"/>
          <p:cNvSpPr/>
          <p:nvPr/>
        </p:nvSpPr>
        <p:spPr>
          <a:xfrm rot="-5400000">
            <a:off x="1418044" y="4198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6" name="Google Shape;1816;p131"/>
          <p:cNvSpPr/>
          <p:nvPr/>
        </p:nvSpPr>
        <p:spPr>
          <a:xfrm rot="1359618">
            <a:off x="1253917" y="848767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2">
    <p:spTree>
      <p:nvGrpSpPr>
        <p:cNvPr id="1817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13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19" name="Google Shape;1819;p132"/>
          <p:cNvSpPr txBox="1"/>
          <p:nvPr>
            <p:ph idx="1" type="subTitle"/>
          </p:nvPr>
        </p:nvSpPr>
        <p:spPr>
          <a:xfrm>
            <a:off x="4758125" y="1203300"/>
            <a:ext cx="3601800" cy="29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 sz="1400"/>
            </a:lvl1pPr>
            <a:lvl2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9pPr>
          </a:lstStyle>
          <a:p/>
        </p:txBody>
      </p:sp>
      <p:sp>
        <p:nvSpPr>
          <p:cNvPr id="1820" name="Google Shape;1820;p132"/>
          <p:cNvSpPr/>
          <p:nvPr/>
        </p:nvSpPr>
        <p:spPr>
          <a:xfrm flipH="1" rot="10800000">
            <a:off x="-394184" y="-4756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1" name="Google Shape;1821;p132"/>
          <p:cNvSpPr/>
          <p:nvPr/>
        </p:nvSpPr>
        <p:spPr>
          <a:xfrm rot="9367883">
            <a:off x="-660634" y="-44923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2" name="Google Shape;1822;p132"/>
          <p:cNvSpPr/>
          <p:nvPr/>
        </p:nvSpPr>
        <p:spPr>
          <a:xfrm flipH="1" rot="9944222">
            <a:off x="-1196964" y="-40583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3" name="Google Shape;1823;p132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4" name="Google Shape;1824;p132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5" name="Google Shape;1825;p132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6" name="Google Shape;1826;p132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3" name="Google Shape;73;p15"/>
          <p:cNvSpPr txBox="1"/>
          <p:nvPr>
            <p:ph hasCustomPrompt="1" idx="2" type="title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4" name="Google Shape;74;p15"/>
          <p:cNvSpPr txBox="1"/>
          <p:nvPr>
            <p:ph idx="1" type="subTitle"/>
          </p:nvPr>
        </p:nvSpPr>
        <p:spPr>
          <a:xfrm>
            <a:off x="2815400" y="3200128"/>
            <a:ext cx="35133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5"/>
          <p:cNvSpPr/>
          <p:nvPr/>
        </p:nvSpPr>
        <p:spPr>
          <a:xfrm rot="10800000">
            <a:off x="-260192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5"/>
          <p:cNvSpPr/>
          <p:nvPr/>
        </p:nvSpPr>
        <p:spPr>
          <a:xfrm rot="10800000">
            <a:off x="158481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5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5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5"/>
          <p:cNvSpPr/>
          <p:nvPr/>
        </p:nvSpPr>
        <p:spPr>
          <a:xfrm>
            <a:off x="-332175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5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5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5"/>
          <p:cNvSpPr/>
          <p:nvPr/>
        </p:nvSpPr>
        <p:spPr>
          <a:xfrm>
            <a:off x="5365175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5"/>
          <p:cNvSpPr/>
          <p:nvPr/>
        </p:nvSpPr>
        <p:spPr>
          <a:xfrm>
            <a:off x="4874550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15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5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5"/>
          <p:cNvSpPr/>
          <p:nvPr/>
        </p:nvSpPr>
        <p:spPr>
          <a:xfrm rot="10800000">
            <a:off x="6621274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5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5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5">
    <p:spTree>
      <p:nvGrpSpPr>
        <p:cNvPr id="1827" name="Shape 1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8" name="Google Shape;1828;p133"/>
          <p:cNvSpPr txBox="1"/>
          <p:nvPr>
            <p:ph type="title"/>
          </p:nvPr>
        </p:nvSpPr>
        <p:spPr>
          <a:xfrm flipH="1">
            <a:off x="686700" y="1093200"/>
            <a:ext cx="7770600" cy="13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1829" name="Google Shape;1829;p133"/>
          <p:cNvSpPr txBox="1"/>
          <p:nvPr>
            <p:ph idx="1" type="body"/>
          </p:nvPr>
        </p:nvSpPr>
        <p:spPr>
          <a:xfrm flipH="1">
            <a:off x="686700" y="2540425"/>
            <a:ext cx="7770600" cy="1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600"/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1830" name="Google Shape;1830;p133"/>
          <p:cNvSpPr/>
          <p:nvPr/>
        </p:nvSpPr>
        <p:spPr>
          <a:xfrm>
            <a:off x="1030225" y="3960176"/>
            <a:ext cx="7083925" cy="1183297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1" name="Google Shape;1831;p133"/>
          <p:cNvSpPr/>
          <p:nvPr/>
        </p:nvSpPr>
        <p:spPr>
          <a:xfrm flipH="1">
            <a:off x="-1" y="4362499"/>
            <a:ext cx="9144351" cy="782105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2" name="Google Shape;1832;p133"/>
          <p:cNvSpPr/>
          <p:nvPr/>
        </p:nvSpPr>
        <p:spPr>
          <a:xfrm rot="6479671">
            <a:off x="5455589" y="-1428985"/>
            <a:ext cx="1502599" cy="35108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3" name="Google Shape;1833;p133"/>
          <p:cNvSpPr/>
          <p:nvPr/>
        </p:nvSpPr>
        <p:spPr>
          <a:xfrm>
            <a:off x="0" y="-167425"/>
            <a:ext cx="9144351" cy="831498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4" name="Google Shape;1834;p133"/>
          <p:cNvSpPr/>
          <p:nvPr/>
        </p:nvSpPr>
        <p:spPr>
          <a:xfrm>
            <a:off x="0" y="-167425"/>
            <a:ext cx="9144078" cy="911830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5" name="Google Shape;1835;p133"/>
          <p:cNvSpPr/>
          <p:nvPr/>
        </p:nvSpPr>
        <p:spPr>
          <a:xfrm>
            <a:off x="1" y="4416936"/>
            <a:ext cx="9143690" cy="72690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6" name="Google Shape;1836;p133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7" name="Google Shape;1837;p133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8" name="Google Shape;1838;p133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9" name="Google Shape;1839;p133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0" name="Google Shape;1840;p133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1" name="Google Shape;1841;p133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2" name="Google Shape;1842;p133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1">
    <p:spTree>
      <p:nvGrpSpPr>
        <p:cNvPr id="1843" name="Shape 1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" name="Google Shape;1844;p134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5" name="Google Shape;1845;p134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6" name="Google Shape;1846;p134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7" name="Google Shape;1847;p134"/>
          <p:cNvSpPr/>
          <p:nvPr/>
        </p:nvSpPr>
        <p:spPr>
          <a:xfrm flipH="1" rot="5027361">
            <a:off x="7738224" y="4014283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8" name="Google Shape;1848;p134"/>
          <p:cNvSpPr/>
          <p:nvPr/>
        </p:nvSpPr>
        <p:spPr>
          <a:xfrm flipH="1" rot="10093095">
            <a:off x="6159427" y="442048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9" name="Google Shape;1849;p134"/>
          <p:cNvSpPr/>
          <p:nvPr/>
        </p:nvSpPr>
        <p:spPr>
          <a:xfrm flipH="1" rot="10800000">
            <a:off x="6159470" y="4327171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0" name="Google Shape;1850;p134"/>
          <p:cNvSpPr txBox="1"/>
          <p:nvPr>
            <p:ph type="title"/>
          </p:nvPr>
        </p:nvSpPr>
        <p:spPr>
          <a:xfrm>
            <a:off x="4454400" y="1034213"/>
            <a:ext cx="3644400" cy="17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51" name="Google Shape;1851;p134"/>
          <p:cNvSpPr txBox="1"/>
          <p:nvPr>
            <p:ph idx="1" type="subTitle"/>
          </p:nvPr>
        </p:nvSpPr>
        <p:spPr>
          <a:xfrm>
            <a:off x="4454400" y="2842988"/>
            <a:ext cx="36444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2" name="Google Shape;1852;p134"/>
          <p:cNvSpPr/>
          <p:nvPr/>
        </p:nvSpPr>
        <p:spPr>
          <a:xfrm rot="5400000">
            <a:off x="7721131" y="4324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3" name="Google Shape;1853;p134"/>
          <p:cNvSpPr/>
          <p:nvPr/>
        </p:nvSpPr>
        <p:spPr>
          <a:xfrm rot="5400000">
            <a:off x="7319469" y="8016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4" name="Google Shape;1854;p134"/>
          <p:cNvSpPr/>
          <p:nvPr/>
        </p:nvSpPr>
        <p:spPr>
          <a:xfrm rot="-5400000">
            <a:off x="7064306" y="4171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5" name="Google Shape;1855;p134"/>
          <p:cNvSpPr/>
          <p:nvPr/>
        </p:nvSpPr>
        <p:spPr>
          <a:xfrm rot="5400000">
            <a:off x="6663256" y="1668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7">
    <p:spTree>
      <p:nvGrpSpPr>
        <p:cNvPr id="1856" name="Shape 1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135"/>
          <p:cNvSpPr/>
          <p:nvPr/>
        </p:nvSpPr>
        <p:spPr>
          <a:xfrm rot="10800000">
            <a:off x="5444252" y="4036344"/>
            <a:ext cx="3644607" cy="111842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8" name="Google Shape;1858;p135"/>
          <p:cNvSpPr/>
          <p:nvPr/>
        </p:nvSpPr>
        <p:spPr>
          <a:xfrm>
            <a:off x="6207850" y="3883665"/>
            <a:ext cx="2936718" cy="1271100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9" name="Google Shape;1859;p135"/>
          <p:cNvSpPr/>
          <p:nvPr/>
        </p:nvSpPr>
        <p:spPr>
          <a:xfrm flipH="1">
            <a:off x="6645307" y="3883573"/>
            <a:ext cx="2498729" cy="1271173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0" name="Google Shape;1860;p135"/>
          <p:cNvSpPr txBox="1"/>
          <p:nvPr>
            <p:ph type="title"/>
          </p:nvPr>
        </p:nvSpPr>
        <p:spPr>
          <a:xfrm>
            <a:off x="4691800" y="1160950"/>
            <a:ext cx="3543300" cy="15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1861" name="Google Shape;1861;p135"/>
          <p:cNvSpPr txBox="1"/>
          <p:nvPr>
            <p:ph idx="1" type="subTitle"/>
          </p:nvPr>
        </p:nvSpPr>
        <p:spPr>
          <a:xfrm>
            <a:off x="4691875" y="2833325"/>
            <a:ext cx="35433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62" name="Google Shape;1862;p135"/>
          <p:cNvSpPr/>
          <p:nvPr/>
        </p:nvSpPr>
        <p:spPr>
          <a:xfrm rot="10800000">
            <a:off x="6742285" y="2238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3" name="Google Shape;1863;p135"/>
          <p:cNvSpPr/>
          <p:nvPr/>
        </p:nvSpPr>
        <p:spPr>
          <a:xfrm flipH="1" rot="-9367883">
            <a:off x="6298030" y="-37928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4" name="Google Shape;1864;p135"/>
          <p:cNvSpPr/>
          <p:nvPr/>
        </p:nvSpPr>
        <p:spPr>
          <a:xfrm rot="-9944222">
            <a:off x="6382945" y="-33588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5" name="Google Shape;1865;p135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6" name="Google Shape;1866;p135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7" name="Google Shape;1867;p135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8" name="Google Shape;1868;p135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">
    <p:spTree>
      <p:nvGrpSpPr>
        <p:cNvPr id="1869" name="Shape 1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0" name="Google Shape;1870;p136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871" name="Google Shape;1871;p136"/>
          <p:cNvSpPr txBox="1"/>
          <p:nvPr>
            <p:ph idx="1" type="subTitle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872" name="Google Shape;1872;p136"/>
          <p:cNvSpPr txBox="1"/>
          <p:nvPr>
            <p:ph idx="2" type="subTitle"/>
          </p:nvPr>
        </p:nvSpPr>
        <p:spPr>
          <a:xfrm>
            <a:off x="4958476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73" name="Google Shape;1873;p136"/>
          <p:cNvSpPr txBox="1"/>
          <p:nvPr>
            <p:ph idx="3" type="subTitle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874" name="Google Shape;1874;p136"/>
          <p:cNvSpPr txBox="1"/>
          <p:nvPr>
            <p:ph idx="4" type="subTitle"/>
          </p:nvPr>
        </p:nvSpPr>
        <p:spPr>
          <a:xfrm>
            <a:off x="1745688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75" name="Google Shape;1875;p136"/>
          <p:cNvSpPr txBox="1"/>
          <p:nvPr>
            <p:ph idx="5" type="subTitle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876" name="Google Shape;1876;p136"/>
          <p:cNvSpPr txBox="1"/>
          <p:nvPr>
            <p:ph idx="6" type="subTitle"/>
          </p:nvPr>
        </p:nvSpPr>
        <p:spPr>
          <a:xfrm>
            <a:off x="4958476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77" name="Google Shape;1877;p136"/>
          <p:cNvSpPr txBox="1"/>
          <p:nvPr>
            <p:ph idx="7" type="subTitle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878" name="Google Shape;1878;p136"/>
          <p:cNvSpPr txBox="1"/>
          <p:nvPr>
            <p:ph idx="8" type="subTitle"/>
          </p:nvPr>
        </p:nvSpPr>
        <p:spPr>
          <a:xfrm>
            <a:off x="1745688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879" name="Google Shape;1879;p136"/>
          <p:cNvSpPr/>
          <p:nvPr/>
        </p:nvSpPr>
        <p:spPr>
          <a:xfrm flipH="1" rot="-5532439">
            <a:off x="-2045052" y="2322174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0" name="Google Shape;1880;p136"/>
          <p:cNvSpPr/>
          <p:nvPr/>
        </p:nvSpPr>
        <p:spPr>
          <a:xfrm flipH="1" rot="-5400000">
            <a:off x="-832519" y="2826431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1" name="Google Shape;1881;p136"/>
          <p:cNvSpPr/>
          <p:nvPr/>
        </p:nvSpPr>
        <p:spPr>
          <a:xfrm flipH="1" rot="5400000">
            <a:off x="-551012" y="3638024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2" name="Google Shape;1882;p136"/>
          <p:cNvSpPr/>
          <p:nvPr/>
        </p:nvSpPr>
        <p:spPr>
          <a:xfrm flipH="1" rot="5400000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3" name="Google Shape;1883;p136"/>
          <p:cNvSpPr/>
          <p:nvPr/>
        </p:nvSpPr>
        <p:spPr>
          <a:xfrm flipH="1" rot="5400000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4" name="Google Shape;1884;p136"/>
          <p:cNvSpPr/>
          <p:nvPr/>
        </p:nvSpPr>
        <p:spPr>
          <a:xfrm flipH="1" rot="5400000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5" name="Google Shape;1885;p136"/>
          <p:cNvSpPr/>
          <p:nvPr/>
        </p:nvSpPr>
        <p:spPr>
          <a:xfrm flipH="1" rot="5400000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6" name="Google Shape;1886;p136"/>
          <p:cNvSpPr/>
          <p:nvPr/>
        </p:nvSpPr>
        <p:spPr>
          <a:xfrm flipH="1" rot="5267561">
            <a:off x="6370324" y="1912069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7" name="Google Shape;1887;p136"/>
          <p:cNvSpPr/>
          <p:nvPr/>
        </p:nvSpPr>
        <p:spPr>
          <a:xfrm flipH="1" rot="5400000">
            <a:off x="7582879" y="1222315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8" name="Google Shape;1888;p136"/>
          <p:cNvSpPr/>
          <p:nvPr/>
        </p:nvSpPr>
        <p:spPr>
          <a:xfrm flipH="1" rot="-5400000">
            <a:off x="7598103" y="388035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9" name="Google Shape;1889;p136"/>
          <p:cNvSpPr/>
          <p:nvPr/>
        </p:nvSpPr>
        <p:spPr>
          <a:xfrm flipH="1" rot="-5400000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0" name="Google Shape;1890;p136"/>
          <p:cNvSpPr/>
          <p:nvPr/>
        </p:nvSpPr>
        <p:spPr>
          <a:xfrm flipH="1" rot="-5400000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1" name="Google Shape;1891;p136"/>
          <p:cNvSpPr/>
          <p:nvPr/>
        </p:nvSpPr>
        <p:spPr>
          <a:xfrm flipH="1" rot="-5400000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2" name="Google Shape;1892;p136"/>
          <p:cNvSpPr/>
          <p:nvPr/>
        </p:nvSpPr>
        <p:spPr>
          <a:xfrm flipH="1" rot="-5400000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6">
    <p:spTree>
      <p:nvGrpSpPr>
        <p:cNvPr id="1893" name="Shape 1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" name="Google Shape;1894;p13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895" name="Google Shape;1895;p137"/>
          <p:cNvSpPr txBox="1"/>
          <p:nvPr>
            <p:ph idx="2" type="title"/>
          </p:nvPr>
        </p:nvSpPr>
        <p:spPr>
          <a:xfrm>
            <a:off x="595875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896" name="Google Shape;1896;p137"/>
          <p:cNvSpPr txBox="1"/>
          <p:nvPr>
            <p:ph idx="1" type="subTitle"/>
          </p:nvPr>
        </p:nvSpPr>
        <p:spPr>
          <a:xfrm>
            <a:off x="816075" y="23584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7" name="Google Shape;1897;p137"/>
          <p:cNvSpPr txBox="1"/>
          <p:nvPr>
            <p:ph idx="3" type="title"/>
          </p:nvPr>
        </p:nvSpPr>
        <p:spPr>
          <a:xfrm>
            <a:off x="5994850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898" name="Google Shape;1898;p137"/>
          <p:cNvSpPr txBox="1"/>
          <p:nvPr>
            <p:ph idx="4" type="subTitle"/>
          </p:nvPr>
        </p:nvSpPr>
        <p:spPr>
          <a:xfrm>
            <a:off x="5994850" y="2358429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99" name="Google Shape;1899;p137"/>
          <p:cNvSpPr txBox="1"/>
          <p:nvPr>
            <p:ph idx="5" type="title"/>
          </p:nvPr>
        </p:nvSpPr>
        <p:spPr>
          <a:xfrm>
            <a:off x="595875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900" name="Google Shape;1900;p137"/>
          <p:cNvSpPr txBox="1"/>
          <p:nvPr>
            <p:ph idx="6" type="subTitle"/>
          </p:nvPr>
        </p:nvSpPr>
        <p:spPr>
          <a:xfrm>
            <a:off x="816075" y="37493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01" name="Google Shape;1901;p137"/>
          <p:cNvSpPr txBox="1"/>
          <p:nvPr>
            <p:ph idx="7" type="title"/>
          </p:nvPr>
        </p:nvSpPr>
        <p:spPr>
          <a:xfrm>
            <a:off x="5994850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902" name="Google Shape;1902;p137"/>
          <p:cNvSpPr txBox="1"/>
          <p:nvPr>
            <p:ph idx="8" type="subTitle"/>
          </p:nvPr>
        </p:nvSpPr>
        <p:spPr>
          <a:xfrm>
            <a:off x="5994850" y="3749327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03" name="Google Shape;1903;p137"/>
          <p:cNvSpPr/>
          <p:nvPr/>
        </p:nvSpPr>
        <p:spPr>
          <a:xfrm flipH="1" rot="10800000">
            <a:off x="37927" y="43746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4" name="Google Shape;1904;p137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5" name="Google Shape;1905;p137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6" name="Google Shape;1906;p137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7" name="Google Shape;1907;p137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8" name="Google Shape;1908;p137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9" name="Google Shape;1909;p137"/>
          <p:cNvSpPr/>
          <p:nvPr/>
        </p:nvSpPr>
        <p:spPr>
          <a:xfrm rot="5400000">
            <a:off x="8873931" y="1028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0" name="Google Shape;1910;p137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1" name="Google Shape;1911;p137"/>
          <p:cNvSpPr/>
          <p:nvPr/>
        </p:nvSpPr>
        <p:spPr>
          <a:xfrm rot="-5400000">
            <a:off x="8183406" y="80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2" name="Google Shape;1912;p137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9">
    <p:spTree>
      <p:nvGrpSpPr>
        <p:cNvPr id="1913" name="Shape 1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" name="Google Shape;1914;p13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15" name="Google Shape;1915;p138"/>
          <p:cNvSpPr txBox="1"/>
          <p:nvPr>
            <p:ph idx="1" type="subTitle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16" name="Google Shape;1916;p138"/>
          <p:cNvSpPr txBox="1"/>
          <p:nvPr>
            <p:ph idx="2" type="subTitle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7" name="Google Shape;1917;p138"/>
          <p:cNvSpPr txBox="1"/>
          <p:nvPr>
            <p:ph idx="3" type="subTitle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18" name="Google Shape;1918;p138"/>
          <p:cNvSpPr txBox="1"/>
          <p:nvPr>
            <p:ph idx="4" type="subTitle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19" name="Google Shape;1919;p138"/>
          <p:cNvSpPr txBox="1"/>
          <p:nvPr>
            <p:ph idx="5" type="subTitle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20" name="Google Shape;1920;p138"/>
          <p:cNvSpPr txBox="1"/>
          <p:nvPr>
            <p:ph idx="6" type="subTitle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21" name="Google Shape;1921;p138"/>
          <p:cNvSpPr/>
          <p:nvPr/>
        </p:nvSpPr>
        <p:spPr>
          <a:xfrm rot="10800000">
            <a:off x="2531291" y="4235323"/>
            <a:ext cx="5428956" cy="1009852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2" name="Google Shape;1922;p138"/>
          <p:cNvSpPr/>
          <p:nvPr/>
        </p:nvSpPr>
        <p:spPr>
          <a:xfrm rot="5400000">
            <a:off x="3108924" y="2854084"/>
            <a:ext cx="1442280" cy="3563817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3" name="Google Shape;1923;p138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4" name="Google Shape;1924;p138"/>
          <p:cNvSpPr/>
          <p:nvPr/>
        </p:nvSpPr>
        <p:spPr>
          <a:xfrm flipH="1" rot="10800000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5" name="Google Shape;1925;p138"/>
          <p:cNvSpPr/>
          <p:nvPr/>
        </p:nvSpPr>
        <p:spPr>
          <a:xfrm flipH="1" rot="10800000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6" name="Google Shape;1926;p138"/>
          <p:cNvSpPr/>
          <p:nvPr/>
        </p:nvSpPr>
        <p:spPr>
          <a:xfrm flipH="1" rot="10800000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7" name="Google Shape;1927;p138"/>
          <p:cNvSpPr/>
          <p:nvPr/>
        </p:nvSpPr>
        <p:spPr>
          <a:xfrm flipH="1" rot="10800000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8" name="Google Shape;1928;p138"/>
          <p:cNvSpPr/>
          <p:nvPr/>
        </p:nvSpPr>
        <p:spPr>
          <a:xfrm flipH="1" rot="10800000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9" name="Google Shape;1929;p138"/>
          <p:cNvSpPr/>
          <p:nvPr/>
        </p:nvSpPr>
        <p:spPr>
          <a:xfrm flipH="1" rot="10800000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9">
    <p:spTree>
      <p:nvGrpSpPr>
        <p:cNvPr id="1930" name="Shape 1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1" name="Google Shape;1931;p139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2" name="Google Shape;1932;p139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3" name="Google Shape;1933;p139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4" name="Google Shape;1934;p139"/>
          <p:cNvSpPr txBox="1"/>
          <p:nvPr>
            <p:ph type="title"/>
          </p:nvPr>
        </p:nvSpPr>
        <p:spPr>
          <a:xfrm flipH="1">
            <a:off x="1393306" y="202527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935" name="Google Shape;1935;p139"/>
          <p:cNvSpPr txBox="1"/>
          <p:nvPr>
            <p:ph idx="1" type="subTitle"/>
          </p:nvPr>
        </p:nvSpPr>
        <p:spPr>
          <a:xfrm flipH="1">
            <a:off x="1393306" y="234244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36" name="Google Shape;1936;p139"/>
          <p:cNvSpPr txBox="1"/>
          <p:nvPr>
            <p:ph idx="2" type="title"/>
          </p:nvPr>
        </p:nvSpPr>
        <p:spPr>
          <a:xfrm flipH="1">
            <a:off x="3560862" y="34794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937" name="Google Shape;1937;p139"/>
          <p:cNvSpPr txBox="1"/>
          <p:nvPr>
            <p:ph idx="3" type="subTitle"/>
          </p:nvPr>
        </p:nvSpPr>
        <p:spPr>
          <a:xfrm flipH="1">
            <a:off x="3560862" y="37965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38" name="Google Shape;1938;p139"/>
          <p:cNvSpPr txBox="1"/>
          <p:nvPr>
            <p:ph idx="4" type="title"/>
          </p:nvPr>
        </p:nvSpPr>
        <p:spPr>
          <a:xfrm flipH="1">
            <a:off x="5728394" y="20252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1939" name="Google Shape;1939;p139"/>
          <p:cNvSpPr txBox="1"/>
          <p:nvPr>
            <p:ph idx="5" type="subTitle"/>
          </p:nvPr>
        </p:nvSpPr>
        <p:spPr>
          <a:xfrm flipH="1">
            <a:off x="5728394" y="23424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940" name="Google Shape;1940;p139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1" name="Google Shape;1941;p139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2" name="Google Shape;1942;p139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3" name="Google Shape;1943;p139"/>
          <p:cNvSpPr txBox="1"/>
          <p:nvPr>
            <p:ph idx="6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44" name="Google Shape;1944;p139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5" name="Google Shape;1945;p139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6" name="Google Shape;1946;p139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7" name="Google Shape;1947;p139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1948" name="Shape 1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9" name="Google Shape;1949;p140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50" name="Google Shape;1950;p140"/>
          <p:cNvSpPr txBox="1"/>
          <p:nvPr>
            <p:ph idx="1" type="subTitle"/>
          </p:nvPr>
        </p:nvSpPr>
        <p:spPr>
          <a:xfrm>
            <a:off x="4881606" y="3566100"/>
            <a:ext cx="2205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51" name="Google Shape;1951;p140"/>
          <p:cNvSpPr txBox="1"/>
          <p:nvPr>
            <p:ph idx="2" type="subTitle"/>
          </p:nvPr>
        </p:nvSpPr>
        <p:spPr>
          <a:xfrm>
            <a:off x="4740306" y="3861150"/>
            <a:ext cx="24882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52" name="Google Shape;1952;p140"/>
          <p:cNvSpPr txBox="1"/>
          <p:nvPr>
            <p:ph idx="3" type="subTitle"/>
          </p:nvPr>
        </p:nvSpPr>
        <p:spPr>
          <a:xfrm>
            <a:off x="2014344" y="356610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53" name="Google Shape;1953;p140"/>
          <p:cNvSpPr txBox="1"/>
          <p:nvPr>
            <p:ph idx="4" type="subTitle"/>
          </p:nvPr>
        </p:nvSpPr>
        <p:spPr>
          <a:xfrm>
            <a:off x="1915494" y="3861150"/>
            <a:ext cx="22056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954" name="Google Shape;1954;p140"/>
          <p:cNvSpPr/>
          <p:nvPr/>
        </p:nvSpPr>
        <p:spPr>
          <a:xfrm rot="-5400000">
            <a:off x="-687297" y="596629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5" name="Google Shape;1955;p140"/>
          <p:cNvSpPr/>
          <p:nvPr/>
        </p:nvSpPr>
        <p:spPr>
          <a:xfrm rot="-5400000">
            <a:off x="-1281850" y="1134665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6" name="Google Shape;1956;p140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7" name="Google Shape;1957;p140"/>
          <p:cNvSpPr/>
          <p:nvPr/>
        </p:nvSpPr>
        <p:spPr>
          <a:xfrm rot="5400000">
            <a:off x="-494883" y="20869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8" name="Google Shape;1958;p140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9" name="Google Shape;1959;p140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0" name="Google Shape;1960;p140"/>
          <p:cNvSpPr/>
          <p:nvPr/>
        </p:nvSpPr>
        <p:spPr>
          <a:xfrm rot="5400000">
            <a:off x="7087547" y="3261706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1" name="Google Shape;1961;p140"/>
          <p:cNvSpPr/>
          <p:nvPr/>
        </p:nvSpPr>
        <p:spPr>
          <a:xfrm rot="5400000">
            <a:off x="7632127" y="317011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2" name="Google Shape;1962;p140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3" name="Google Shape;1963;p140"/>
          <p:cNvSpPr/>
          <p:nvPr/>
        </p:nvSpPr>
        <p:spPr>
          <a:xfrm rot="-5400000">
            <a:off x="7715198" y="379368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4" name="Google Shape;1964;p140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5" name="Google Shape;1965;p140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6" name="Google Shape;1966;p140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7" name="Google Shape;1967;p140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1968" name="Shape 1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9" name="Google Shape;1969;p141"/>
          <p:cNvSpPr txBox="1"/>
          <p:nvPr>
            <p:ph type="title"/>
          </p:nvPr>
        </p:nvSpPr>
        <p:spPr>
          <a:xfrm>
            <a:off x="2372500" y="760675"/>
            <a:ext cx="43989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70" name="Google Shape;1970;p141"/>
          <p:cNvSpPr txBox="1"/>
          <p:nvPr>
            <p:ph idx="1" type="subTitle"/>
          </p:nvPr>
        </p:nvSpPr>
        <p:spPr>
          <a:xfrm>
            <a:off x="2377611" y="1693425"/>
            <a:ext cx="43989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1" name="Google Shape;1971;p141"/>
          <p:cNvSpPr txBox="1"/>
          <p:nvPr>
            <p:ph idx="2" type="subTitle"/>
          </p:nvPr>
        </p:nvSpPr>
        <p:spPr>
          <a:xfrm>
            <a:off x="2676890" y="3952700"/>
            <a:ext cx="3790200" cy="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972" name="Google Shape;1972;p141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73" name="Google Shape;1973;p141"/>
          <p:cNvSpPr/>
          <p:nvPr/>
        </p:nvSpPr>
        <p:spPr>
          <a:xfrm rot="-5538951">
            <a:off x="-2574537" y="1029968"/>
            <a:ext cx="6383009" cy="1326004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4" name="Google Shape;1974;p141"/>
          <p:cNvSpPr/>
          <p:nvPr/>
        </p:nvSpPr>
        <p:spPr>
          <a:xfrm flipH="1" rot="5400000">
            <a:off x="-1065756" y="2741763"/>
            <a:ext cx="3598025" cy="1537331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5" name="Google Shape;1975;p141"/>
          <p:cNvSpPr/>
          <p:nvPr/>
        </p:nvSpPr>
        <p:spPr>
          <a:xfrm flipH="1" rot="5400000">
            <a:off x="-627512" y="3888154"/>
            <a:ext cx="2023800" cy="1071475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6" name="Google Shape;1976;p141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7" name="Google Shape;1977;p141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8" name="Google Shape;1978;p141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79" name="Google Shape;1979;p141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0" name="Google Shape;1980;p141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81" name="Google Shape;1981;p141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1982" name="Google Shape;1982;p141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rect b="b" l="l" r="r" t="t"/>
              <a:pathLst>
                <a:path extrusionOk="0" h="14785" w="79484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141"/>
            <p:cNvSpPr/>
            <p:nvPr/>
          </p:nvSpPr>
          <p:spPr>
            <a:xfrm flipH="1" rot="5400000">
              <a:off x="-1065756" y="2741763"/>
              <a:ext cx="3598025" cy="1537331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141"/>
            <p:cNvSpPr/>
            <p:nvPr/>
          </p:nvSpPr>
          <p:spPr>
            <a:xfrm flipH="1" rot="5400000">
              <a:off x="-627512" y="3888154"/>
              <a:ext cx="2023800" cy="1071475"/>
            </a:xfrm>
            <a:custGeom>
              <a:rect b="b" l="l" r="r" t="t"/>
              <a:pathLst>
                <a:path extrusionOk="0" h="42859" w="80952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85" name="Google Shape;1985;p141"/>
          <p:cNvSpPr/>
          <p:nvPr/>
        </p:nvSpPr>
        <p:spPr>
          <a:xfrm flipH="1" rot="10800000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6" name="Google Shape;1986;p141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7" name="Google Shape;1987;p141"/>
          <p:cNvSpPr/>
          <p:nvPr/>
        </p:nvSpPr>
        <p:spPr>
          <a:xfrm flipH="1" rot="10800000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8" name="Google Shape;1988;p141"/>
          <p:cNvSpPr/>
          <p:nvPr/>
        </p:nvSpPr>
        <p:spPr>
          <a:xfrm flipH="1" rot="10800000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9" name="Google Shape;1989;p141"/>
          <p:cNvSpPr/>
          <p:nvPr/>
        </p:nvSpPr>
        <p:spPr>
          <a:xfrm flipH="1" rot="10800000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1990" name="Shape 1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1" name="Google Shape;1991;p14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92" name="Google Shape;1992;p142"/>
          <p:cNvSpPr txBox="1"/>
          <p:nvPr>
            <p:ph idx="1" type="subTitle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993" name="Google Shape;1993;p142"/>
          <p:cNvSpPr txBox="1"/>
          <p:nvPr>
            <p:ph idx="2" type="subTitle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94" name="Google Shape;1994;p142"/>
          <p:cNvSpPr/>
          <p:nvPr/>
        </p:nvSpPr>
        <p:spPr>
          <a:xfrm flipH="1">
            <a:off x="-178543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5" name="Google Shape;1995;p142"/>
          <p:cNvSpPr/>
          <p:nvPr/>
        </p:nvSpPr>
        <p:spPr>
          <a:xfrm flipH="1" rot="10800000">
            <a:off x="-278322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6" name="Google Shape;1996;p142"/>
          <p:cNvSpPr/>
          <p:nvPr/>
        </p:nvSpPr>
        <p:spPr>
          <a:xfrm rot="-10484947">
            <a:off x="-734940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7" name="Google Shape;1997;p142"/>
          <p:cNvSpPr/>
          <p:nvPr/>
        </p:nvSpPr>
        <p:spPr>
          <a:xfrm flipH="1" rot="10800000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8" name="Google Shape;1998;p142"/>
          <p:cNvSpPr/>
          <p:nvPr/>
        </p:nvSpPr>
        <p:spPr>
          <a:xfrm flipH="1" rot="10800000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9" name="Google Shape;1999;p142"/>
          <p:cNvSpPr/>
          <p:nvPr/>
        </p:nvSpPr>
        <p:spPr>
          <a:xfrm flipH="1" rot="10800000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1" name="Google Shape;91;p16"/>
          <p:cNvSpPr txBox="1"/>
          <p:nvPr>
            <p:ph idx="1" type="body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92" name="Google Shape;92;p16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93" name="Google Shape;93;p16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" name="Google Shape;99;p16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100" name="Google Shape;100;p16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2000" name="Shape 2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1" name="Google Shape;2001;p143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002" name="Google Shape;2002;p143"/>
          <p:cNvSpPr txBox="1"/>
          <p:nvPr>
            <p:ph idx="1" type="subTitle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03" name="Google Shape;2003;p143"/>
          <p:cNvSpPr txBox="1"/>
          <p:nvPr>
            <p:ph idx="2" type="subTitle"/>
          </p:nvPr>
        </p:nvSpPr>
        <p:spPr>
          <a:xfrm>
            <a:off x="5400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4" name="Google Shape;2004;p143"/>
          <p:cNvSpPr txBox="1"/>
          <p:nvPr>
            <p:ph idx="3" type="subTitle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05" name="Google Shape;2005;p143"/>
          <p:cNvSpPr txBox="1"/>
          <p:nvPr>
            <p:ph idx="4" type="subTitle"/>
          </p:nvPr>
        </p:nvSpPr>
        <p:spPr>
          <a:xfrm>
            <a:off x="44406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06" name="Google Shape;2006;p143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7" name="Google Shape;2007;p143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8" name="Google Shape;2008;p143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9" name="Google Shape;2009;p143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0" name="Google Shape;2010;p143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1" name="Google Shape;2011;p143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49">
    <p:spTree>
      <p:nvGrpSpPr>
        <p:cNvPr id="2012" name="Shape 20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3" name="Google Shape;2013;p144"/>
          <p:cNvSpPr/>
          <p:nvPr/>
        </p:nvSpPr>
        <p:spPr>
          <a:xfrm rot="10800000">
            <a:off x="2251306" y="-128"/>
            <a:ext cx="4462873" cy="1059925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4" name="Google Shape;2014;p144"/>
          <p:cNvSpPr/>
          <p:nvPr/>
        </p:nvSpPr>
        <p:spPr>
          <a:xfrm flipH="1" rot="10799504">
            <a:off x="-6750" y="531"/>
            <a:ext cx="9154265" cy="81230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5" name="Google Shape;2015;p144"/>
          <p:cNvSpPr/>
          <p:nvPr/>
        </p:nvSpPr>
        <p:spPr>
          <a:xfrm rot="-10799504">
            <a:off x="236" y="485"/>
            <a:ext cx="9154265" cy="86569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6" name="Google Shape;2016;p144"/>
          <p:cNvSpPr/>
          <p:nvPr/>
        </p:nvSpPr>
        <p:spPr>
          <a:xfrm flipH="1" rot="-4555973">
            <a:off x="4908829" y="2657012"/>
            <a:ext cx="1457076" cy="4557441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7" name="Google Shape;2017;p144"/>
          <p:cNvSpPr/>
          <p:nvPr/>
        </p:nvSpPr>
        <p:spPr>
          <a:xfrm flipH="1" rot="10800000">
            <a:off x="1" y="4443074"/>
            <a:ext cx="9154264" cy="836745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8" name="Google Shape;2018;p144"/>
          <p:cNvSpPr/>
          <p:nvPr/>
        </p:nvSpPr>
        <p:spPr>
          <a:xfrm flipH="1" rot="10800000">
            <a:off x="-6750" y="4366693"/>
            <a:ext cx="9161260" cy="9175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9" name="Google Shape;2019;p144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0" name="Google Shape;2020;p144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1" name="Google Shape;2021;p144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2" name="Google Shape;2022;p144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3" name="Google Shape;2023;p144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4" name="Google Shape;2024;p144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5" name="Google Shape;2025;p144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0">
    <p:spTree>
      <p:nvGrpSpPr>
        <p:cNvPr id="2026" name="Shape 2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" name="Google Shape;2027;p145"/>
          <p:cNvSpPr/>
          <p:nvPr/>
        </p:nvSpPr>
        <p:spPr>
          <a:xfrm flipH="1" rot="10800000">
            <a:off x="1206036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8" name="Google Shape;2028;p145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9" name="Google Shape;2029;p145"/>
          <p:cNvSpPr/>
          <p:nvPr/>
        </p:nvSpPr>
        <p:spPr>
          <a:xfrm rot="10800000">
            <a:off x="-1374513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0" name="Google Shape;2030;p145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1" name="Google Shape;2031;p145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2" name="Google Shape;2032;p145"/>
          <p:cNvSpPr/>
          <p:nvPr/>
        </p:nvSpPr>
        <p:spPr>
          <a:xfrm flipH="1" rot="10800000">
            <a:off x="-77156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3" name="Google Shape;2033;p145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4" name="Google Shape;2034;p145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5" name="Google Shape;2035;p145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6" name="Google Shape;2036;p145"/>
          <p:cNvSpPr/>
          <p:nvPr/>
        </p:nvSpPr>
        <p:spPr>
          <a:xfrm flipH="1" rot="10800000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7" name="Google Shape;2037;p145"/>
          <p:cNvSpPr/>
          <p:nvPr/>
        </p:nvSpPr>
        <p:spPr>
          <a:xfrm flipH="1" rot="10800000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8" name="Google Shape;2038;p145"/>
          <p:cNvSpPr/>
          <p:nvPr/>
        </p:nvSpPr>
        <p:spPr>
          <a:xfrm flipH="1" rot="10800000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1">
    <p:spTree>
      <p:nvGrpSpPr>
        <p:cNvPr id="2039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p146"/>
          <p:cNvSpPr/>
          <p:nvPr/>
        </p:nvSpPr>
        <p:spPr>
          <a:xfrm flipH="1" rot="-5400000">
            <a:off x="7050252" y="2575411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1" name="Google Shape;2041;p146"/>
          <p:cNvSpPr/>
          <p:nvPr/>
        </p:nvSpPr>
        <p:spPr>
          <a:xfrm rot="-5399497">
            <a:off x="6325430" y="1701197"/>
            <a:ext cx="4515337" cy="112116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2" name="Google Shape;2042;p146"/>
          <p:cNvSpPr/>
          <p:nvPr/>
        </p:nvSpPr>
        <p:spPr>
          <a:xfrm flipH="1" rot="-5400440">
            <a:off x="5965428" y="1974301"/>
            <a:ext cx="5161707" cy="119480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3" name="Google Shape;2043;p146"/>
          <p:cNvSpPr/>
          <p:nvPr/>
        </p:nvSpPr>
        <p:spPr>
          <a:xfrm rot="-5400000">
            <a:off x="-1791843" y="1811847"/>
            <a:ext cx="5127422" cy="1543736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4" name="Google Shape;2044;p146"/>
          <p:cNvSpPr/>
          <p:nvPr/>
        </p:nvSpPr>
        <p:spPr>
          <a:xfrm rot="-5400000">
            <a:off x="-1926425" y="1930649"/>
            <a:ext cx="5143202" cy="1290352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5" name="Google Shape;2045;p146"/>
          <p:cNvSpPr/>
          <p:nvPr/>
        </p:nvSpPr>
        <p:spPr>
          <a:xfrm flipH="1" rot="-5400000">
            <a:off x="-1877527" y="1881640"/>
            <a:ext cx="5143337" cy="13882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6" name="Google Shape;2046;p146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7" name="Google Shape;2047;p146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8" name="Google Shape;2048;p146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9" name="Google Shape;2049;p146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0" name="Google Shape;2050;p146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1" name="Google Shape;2051;p146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2" name="Google Shape;2052;p146"/>
          <p:cNvSpPr/>
          <p:nvPr/>
        </p:nvSpPr>
        <p:spPr>
          <a:xfrm flipH="1" rot="10800000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3" name="Google Shape;2053;p146"/>
          <p:cNvSpPr/>
          <p:nvPr/>
        </p:nvSpPr>
        <p:spPr>
          <a:xfrm flipH="1" rot="10800000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2">
    <p:spTree>
      <p:nvGrpSpPr>
        <p:cNvPr id="2054" name="Shape 2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Google Shape;2055;p147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6" name="Google Shape;2056;p147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7" name="Google Shape;2057;p147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8" name="Google Shape;2058;p147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9" name="Google Shape;2059;p147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0" name="Google Shape;2060;p147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1" name="Google Shape;2061;p14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2" name="Google Shape;2062;p14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3" name="Google Shape;2063;p14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4" name="Google Shape;2064;p14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3">
    <p:spTree>
      <p:nvGrpSpPr>
        <p:cNvPr id="2065" name="Shape 2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Google Shape;2066;p148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7" name="Google Shape;2067;p148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8" name="Google Shape;2068;p148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9" name="Google Shape;2069;p148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0" name="Google Shape;2070;p148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1" name="Google Shape;2071;p148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2" name="Google Shape;2072;p14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3" name="Google Shape;2073;p14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4" name="Google Shape;2074;p14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5" name="Google Shape;2075;p14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079" name="Shape 2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0" name="Google Shape;2080;p150"/>
          <p:cNvSpPr txBox="1"/>
          <p:nvPr>
            <p:ph type="ctrTitle"/>
          </p:nvPr>
        </p:nvSpPr>
        <p:spPr>
          <a:xfrm>
            <a:off x="815400" y="1407838"/>
            <a:ext cx="75132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081" name="Google Shape;2081;p150"/>
          <p:cNvSpPr txBox="1"/>
          <p:nvPr>
            <p:ph idx="1" type="subTitle"/>
          </p:nvPr>
        </p:nvSpPr>
        <p:spPr>
          <a:xfrm>
            <a:off x="815400" y="3353163"/>
            <a:ext cx="75132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082" name="Google Shape;2082;p150"/>
          <p:cNvSpPr/>
          <p:nvPr/>
        </p:nvSpPr>
        <p:spPr>
          <a:xfrm rot="5400000">
            <a:off x="-1867025" y="1013175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3" name="Google Shape;2083;p150"/>
          <p:cNvSpPr/>
          <p:nvPr/>
        </p:nvSpPr>
        <p:spPr>
          <a:xfrm rot="10800000">
            <a:off x="-229260" y="3396805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4" name="Google Shape;2084;p150"/>
          <p:cNvSpPr/>
          <p:nvPr/>
        </p:nvSpPr>
        <p:spPr>
          <a:xfrm flipH="1" rot="-315040">
            <a:off x="-236345" y="4475012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5" name="Google Shape;2085;p150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6" name="Google Shape;2086;p150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7" name="Google Shape;2087;p150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8" name="Google Shape;2088;p150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9" name="Google Shape;2089;p150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0" name="Google Shape;2090;p150"/>
          <p:cNvSpPr/>
          <p:nvPr/>
        </p:nvSpPr>
        <p:spPr>
          <a:xfrm rot="-5400000">
            <a:off x="6110254" y="2527892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1" name="Google Shape;2091;p150"/>
          <p:cNvSpPr/>
          <p:nvPr/>
        </p:nvSpPr>
        <p:spPr>
          <a:xfrm>
            <a:off x="5744675" y="-169359"/>
            <a:ext cx="3627772" cy="1869298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2" name="Google Shape;2092;p150"/>
          <p:cNvSpPr/>
          <p:nvPr/>
        </p:nvSpPr>
        <p:spPr>
          <a:xfrm flipH="1" rot="10484934">
            <a:off x="7292455" y="-348495"/>
            <a:ext cx="2087045" cy="98416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3" name="Google Shape;2093;p150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4" name="Google Shape;2094;p150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5" name="Google Shape;2095;p150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6" name="Google Shape;2096;p150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097" name="Shape 2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8" name="Google Shape;2098;p151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099" name="Google Shape;2099;p151"/>
          <p:cNvSpPr txBox="1"/>
          <p:nvPr>
            <p:ph hasCustomPrompt="1" idx="2" type="title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00" name="Google Shape;2100;p151"/>
          <p:cNvSpPr txBox="1"/>
          <p:nvPr>
            <p:ph idx="1" type="subTitle"/>
          </p:nvPr>
        </p:nvSpPr>
        <p:spPr>
          <a:xfrm>
            <a:off x="2815400" y="3200128"/>
            <a:ext cx="35133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01" name="Google Shape;2101;p151"/>
          <p:cNvSpPr/>
          <p:nvPr/>
        </p:nvSpPr>
        <p:spPr>
          <a:xfrm rot="10800000">
            <a:off x="-260192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2" name="Google Shape;2102;p151"/>
          <p:cNvSpPr/>
          <p:nvPr/>
        </p:nvSpPr>
        <p:spPr>
          <a:xfrm rot="10800000">
            <a:off x="158481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3" name="Google Shape;2103;p151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4" name="Google Shape;2104;p151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5" name="Google Shape;2105;p151"/>
          <p:cNvSpPr/>
          <p:nvPr/>
        </p:nvSpPr>
        <p:spPr>
          <a:xfrm>
            <a:off x="-332175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6" name="Google Shape;2106;p151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7" name="Google Shape;2107;p151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8" name="Google Shape;2108;p151"/>
          <p:cNvSpPr/>
          <p:nvPr/>
        </p:nvSpPr>
        <p:spPr>
          <a:xfrm>
            <a:off x="5365175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9" name="Google Shape;2109;p151"/>
          <p:cNvSpPr/>
          <p:nvPr/>
        </p:nvSpPr>
        <p:spPr>
          <a:xfrm>
            <a:off x="4874550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0" name="Google Shape;2110;p151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1" name="Google Shape;2111;p151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2" name="Google Shape;2112;p151"/>
          <p:cNvSpPr/>
          <p:nvPr/>
        </p:nvSpPr>
        <p:spPr>
          <a:xfrm rot="10800000">
            <a:off x="6621274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3" name="Google Shape;2113;p151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4" name="Google Shape;2114;p151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p15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117" name="Google Shape;2117;p152"/>
          <p:cNvSpPr txBox="1"/>
          <p:nvPr>
            <p:ph idx="1" type="body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2118" name="Google Shape;2118;p152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2119" name="Google Shape;2119;p152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0" name="Google Shape;2120;p152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1" name="Google Shape;2121;p152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2" name="Google Shape;2122;p152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3" name="Google Shape;2123;p152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4" name="Google Shape;2124;p152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25" name="Google Shape;2125;p152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2126" name="Google Shape;2126;p152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7" name="Google Shape;2127;p152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8" name="Google Shape;2128;p152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9" name="Google Shape;2129;p152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0" name="Google Shape;2130;p152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1" name="Google Shape;2131;p152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32" name="Shape 2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3" name="Google Shape;2133;p153"/>
          <p:cNvSpPr txBox="1"/>
          <p:nvPr>
            <p:ph idx="1" type="subTitle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34" name="Google Shape;2134;p153"/>
          <p:cNvSpPr txBox="1"/>
          <p:nvPr>
            <p:ph idx="2" type="subTitle"/>
          </p:nvPr>
        </p:nvSpPr>
        <p:spPr>
          <a:xfrm>
            <a:off x="50694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5" name="Google Shape;2135;p153"/>
          <p:cNvSpPr txBox="1"/>
          <p:nvPr>
            <p:ph idx="3" type="subTitle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36" name="Google Shape;2136;p153"/>
          <p:cNvSpPr txBox="1"/>
          <p:nvPr>
            <p:ph idx="4" type="subTitle"/>
          </p:nvPr>
        </p:nvSpPr>
        <p:spPr>
          <a:xfrm>
            <a:off x="11898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37" name="Google Shape;2137;p153"/>
          <p:cNvSpPr/>
          <p:nvPr/>
        </p:nvSpPr>
        <p:spPr>
          <a:xfrm rot="10376871">
            <a:off x="-495921" y="-203555"/>
            <a:ext cx="4143688" cy="141169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8" name="Google Shape;2138;p153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9" name="Google Shape;2139;p153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0" name="Google Shape;2140;p153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1" name="Google Shape;2141;p153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2" name="Google Shape;2142;p153"/>
          <p:cNvSpPr/>
          <p:nvPr/>
        </p:nvSpPr>
        <p:spPr>
          <a:xfrm flipH="1">
            <a:off x="-201027" y="-164602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3" name="Google Shape;2143;p153"/>
          <p:cNvSpPr/>
          <p:nvPr/>
        </p:nvSpPr>
        <p:spPr>
          <a:xfrm rot="10800000">
            <a:off x="-259611" y="-297078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4" name="Google Shape;2144;p153"/>
          <p:cNvSpPr/>
          <p:nvPr/>
        </p:nvSpPr>
        <p:spPr>
          <a:xfrm rot="-448972">
            <a:off x="5418223" y="3906226"/>
            <a:ext cx="4114989" cy="1394558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5" name="Google Shape;2145;p153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6" name="Google Shape;2146;p153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7" name="Google Shape;2147;p153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8" name="Google Shape;2148;p153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9" name="Google Shape;2149;p153"/>
          <p:cNvSpPr/>
          <p:nvPr/>
        </p:nvSpPr>
        <p:spPr>
          <a:xfrm flipH="1" rot="10800000">
            <a:off x="6276637" y="4026301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0" name="Google Shape;2150;p153"/>
          <p:cNvSpPr/>
          <p:nvPr/>
        </p:nvSpPr>
        <p:spPr>
          <a:xfrm>
            <a:off x="6885137" y="4472397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/>
          <p:nvPr>
            <p:ph idx="1" type="subTitle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08" name="Google Shape;108;p17"/>
          <p:cNvSpPr txBox="1"/>
          <p:nvPr>
            <p:ph idx="2" type="subTitle"/>
          </p:nvPr>
        </p:nvSpPr>
        <p:spPr>
          <a:xfrm>
            <a:off x="50694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09" name="Google Shape;109;p17"/>
          <p:cNvSpPr txBox="1"/>
          <p:nvPr>
            <p:ph idx="3" type="subTitle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10" name="Google Shape;110;p17"/>
          <p:cNvSpPr txBox="1"/>
          <p:nvPr>
            <p:ph idx="4" type="subTitle"/>
          </p:nvPr>
        </p:nvSpPr>
        <p:spPr>
          <a:xfrm>
            <a:off x="11898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1" name="Google Shape;111;p17"/>
          <p:cNvSpPr/>
          <p:nvPr/>
        </p:nvSpPr>
        <p:spPr>
          <a:xfrm rot="10376871">
            <a:off x="-495921" y="-203555"/>
            <a:ext cx="4143688" cy="141169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7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7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7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7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7"/>
          <p:cNvSpPr/>
          <p:nvPr/>
        </p:nvSpPr>
        <p:spPr>
          <a:xfrm flipH="1">
            <a:off x="-201027" y="-164602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/>
          <p:nvPr/>
        </p:nvSpPr>
        <p:spPr>
          <a:xfrm rot="10800000">
            <a:off x="-259611" y="-297078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7"/>
          <p:cNvSpPr/>
          <p:nvPr/>
        </p:nvSpPr>
        <p:spPr>
          <a:xfrm rot="-448972">
            <a:off x="5418223" y="3906226"/>
            <a:ext cx="4114989" cy="1394558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17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7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17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" name="Google Shape;122;p17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17"/>
          <p:cNvSpPr/>
          <p:nvPr/>
        </p:nvSpPr>
        <p:spPr>
          <a:xfrm flipH="1" rot="10800000">
            <a:off x="6276637" y="4026301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17"/>
          <p:cNvSpPr/>
          <p:nvPr/>
        </p:nvSpPr>
        <p:spPr>
          <a:xfrm>
            <a:off x="6885137" y="4472397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151" name="Shape 2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2" name="Google Shape;2152;p15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2153" name="Google Shape;2153;p154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4" name="Google Shape;2154;p154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5" name="Google Shape;2155;p154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6" name="Google Shape;2156;p154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7" name="Google Shape;2157;p154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58" name="Google Shape;2158;p154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159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155"/>
          <p:cNvSpPr txBox="1"/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61" name="Google Shape;2161;p155"/>
          <p:cNvSpPr txBox="1"/>
          <p:nvPr>
            <p:ph idx="1" type="subTitle"/>
          </p:nvPr>
        </p:nvSpPr>
        <p:spPr>
          <a:xfrm>
            <a:off x="707650" y="28333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62" name="Google Shape;2162;p155"/>
          <p:cNvSpPr/>
          <p:nvPr/>
        </p:nvSpPr>
        <p:spPr>
          <a:xfrm rot="-10667561">
            <a:off x="305871" y="43963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3" name="Google Shape;2163;p155"/>
          <p:cNvSpPr/>
          <p:nvPr/>
        </p:nvSpPr>
        <p:spPr>
          <a:xfrm rot="10800000">
            <a:off x="402459" y="43035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4" name="Google Shape;2164;p155"/>
          <p:cNvSpPr/>
          <p:nvPr/>
        </p:nvSpPr>
        <p:spPr>
          <a:xfrm>
            <a:off x="-272112" y="41591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5" name="Google Shape;2165;p155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6" name="Google Shape;2166;p155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7" name="Google Shape;2167;p155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8" name="Google Shape;2168;p155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69" name="Google Shape;2169;p155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0" name="Google Shape;2170;p155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1" name="Google Shape;2171;p155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2" name="Google Shape;2172;p155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3" name="Google Shape;2173;p155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4" name="Google Shape;2174;p155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5" name="Google Shape;2175;p155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2176" name="Shape 2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7" name="Google Shape;2177;p156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178" name="Google Shape;2178;p156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9" name="Google Shape;2179;p156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0" name="Google Shape;2180;p156"/>
          <p:cNvSpPr/>
          <p:nvPr/>
        </p:nvSpPr>
        <p:spPr>
          <a:xfrm rot="-5400147">
            <a:off x="232464" y="-691625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1" name="Google Shape;2181;p156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2" name="Google Shape;2182;p156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3" name="Google Shape;2183;p156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4" name="Google Shape;2184;p156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5" name="Google Shape;2185;p156"/>
          <p:cNvSpPr/>
          <p:nvPr/>
        </p:nvSpPr>
        <p:spPr>
          <a:xfrm flipH="1" rot="10800000">
            <a:off x="2631095" y="4430364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6" name="Google Shape;2186;p156"/>
          <p:cNvSpPr/>
          <p:nvPr/>
        </p:nvSpPr>
        <p:spPr>
          <a:xfrm>
            <a:off x="6302893" y="4618767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7" name="Google Shape;2187;p156"/>
          <p:cNvSpPr/>
          <p:nvPr/>
        </p:nvSpPr>
        <p:spPr>
          <a:xfrm rot="5399853">
            <a:off x="7457460" y="3823444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8" name="Google Shape;2188;p156"/>
          <p:cNvSpPr/>
          <p:nvPr/>
        </p:nvSpPr>
        <p:spPr>
          <a:xfrm flipH="1" rot="10800000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9" name="Google Shape;2189;p156"/>
          <p:cNvSpPr/>
          <p:nvPr/>
        </p:nvSpPr>
        <p:spPr>
          <a:xfrm flipH="1" rot="10800000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0" name="Google Shape;2190;p156"/>
          <p:cNvSpPr/>
          <p:nvPr/>
        </p:nvSpPr>
        <p:spPr>
          <a:xfrm flipH="1" rot="10800000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1" name="Google Shape;2191;p156"/>
          <p:cNvSpPr/>
          <p:nvPr/>
        </p:nvSpPr>
        <p:spPr>
          <a:xfrm flipH="1" rot="10800000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2" name="Google Shape;2192;p156"/>
          <p:cNvSpPr/>
          <p:nvPr/>
        </p:nvSpPr>
        <p:spPr>
          <a:xfrm flipH="1" rot="10800000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3" name="Google Shape;2193;p156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2194" name="Shape 2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5" name="Google Shape;2195;p157"/>
          <p:cNvSpPr txBox="1"/>
          <p:nvPr>
            <p:ph type="title"/>
          </p:nvPr>
        </p:nvSpPr>
        <p:spPr>
          <a:xfrm>
            <a:off x="1295925" y="1313075"/>
            <a:ext cx="6552000" cy="14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196" name="Google Shape;2196;p157"/>
          <p:cNvSpPr txBox="1"/>
          <p:nvPr>
            <p:ph idx="1" type="subTitle"/>
          </p:nvPr>
        </p:nvSpPr>
        <p:spPr>
          <a:xfrm>
            <a:off x="1296075" y="2833325"/>
            <a:ext cx="6552000" cy="10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7" name="Google Shape;2197;p157"/>
          <p:cNvSpPr/>
          <p:nvPr/>
        </p:nvSpPr>
        <p:spPr>
          <a:xfrm flipH="1" rot="10800000">
            <a:off x="5365175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8" name="Google Shape;2198;p157"/>
          <p:cNvSpPr/>
          <p:nvPr/>
        </p:nvSpPr>
        <p:spPr>
          <a:xfrm flipH="1" rot="10800000">
            <a:off x="4874550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9" name="Google Shape;2199;p157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0" name="Google Shape;2200;p157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1" name="Google Shape;2201;p157"/>
          <p:cNvSpPr/>
          <p:nvPr/>
        </p:nvSpPr>
        <p:spPr>
          <a:xfrm flipH="1">
            <a:off x="6621274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2" name="Google Shape;2202;p157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3" name="Google Shape;2203;p157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4" name="Google Shape;2204;p157"/>
          <p:cNvSpPr/>
          <p:nvPr/>
        </p:nvSpPr>
        <p:spPr>
          <a:xfrm flipH="1">
            <a:off x="-260192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5" name="Google Shape;2205;p157"/>
          <p:cNvSpPr/>
          <p:nvPr/>
        </p:nvSpPr>
        <p:spPr>
          <a:xfrm flipH="1">
            <a:off x="158481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6" name="Google Shape;2206;p157"/>
          <p:cNvSpPr/>
          <p:nvPr/>
        </p:nvSpPr>
        <p:spPr>
          <a:xfrm flipH="1" rot="10800000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7" name="Google Shape;2207;p157"/>
          <p:cNvSpPr/>
          <p:nvPr/>
        </p:nvSpPr>
        <p:spPr>
          <a:xfrm flipH="1" rot="10800000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8" name="Google Shape;2208;p157"/>
          <p:cNvSpPr/>
          <p:nvPr/>
        </p:nvSpPr>
        <p:spPr>
          <a:xfrm flipH="1" rot="10800000">
            <a:off x="-332175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9" name="Google Shape;2209;p157"/>
          <p:cNvSpPr/>
          <p:nvPr/>
        </p:nvSpPr>
        <p:spPr>
          <a:xfrm flipH="1" rot="10800000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0" name="Google Shape;2210;p157"/>
          <p:cNvSpPr/>
          <p:nvPr/>
        </p:nvSpPr>
        <p:spPr>
          <a:xfrm flipH="1" rot="10800000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211" name="Shape 2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2" name="Google Shape;2212;p158"/>
          <p:cNvSpPr txBox="1"/>
          <p:nvPr>
            <p:ph idx="1" type="body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2213" name="Google Shape;2213;p158"/>
          <p:cNvSpPr/>
          <p:nvPr/>
        </p:nvSpPr>
        <p:spPr>
          <a:xfrm flipH="1">
            <a:off x="3426309" y="3056502"/>
            <a:ext cx="5986869" cy="212719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4" name="Google Shape;2214;p158"/>
          <p:cNvSpPr/>
          <p:nvPr/>
        </p:nvSpPr>
        <p:spPr>
          <a:xfrm flipH="1" rot="10800000">
            <a:off x="5737690" y="3381530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5" name="Google Shape;2215;p158"/>
          <p:cNvSpPr/>
          <p:nvPr/>
        </p:nvSpPr>
        <p:spPr>
          <a:xfrm rot="315040">
            <a:off x="7305814" y="4459737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6" name="Google Shape;2216;p158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7" name="Google Shape;2217;p158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8" name="Google Shape;2218;p158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9" name="Google Shape;2219;p158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2220" name="Shape 2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1" name="Google Shape;2221;p159"/>
          <p:cNvSpPr txBox="1"/>
          <p:nvPr>
            <p:ph hasCustomPrompt="1"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22" name="Google Shape;2222;p159"/>
          <p:cNvSpPr txBox="1"/>
          <p:nvPr>
            <p:ph idx="1" type="body"/>
          </p:nvPr>
        </p:nvSpPr>
        <p:spPr>
          <a:xfrm>
            <a:off x="1668825" y="3163800"/>
            <a:ext cx="5806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223" name="Google Shape;2223;p159"/>
          <p:cNvSpPr/>
          <p:nvPr/>
        </p:nvSpPr>
        <p:spPr>
          <a:xfrm flipH="1" rot="10800000">
            <a:off x="2527149" y="4367365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4" name="Google Shape;2224;p159"/>
          <p:cNvSpPr/>
          <p:nvPr/>
        </p:nvSpPr>
        <p:spPr>
          <a:xfrm>
            <a:off x="6198946" y="4555768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5" name="Google Shape;2225;p159"/>
          <p:cNvSpPr/>
          <p:nvPr/>
        </p:nvSpPr>
        <p:spPr>
          <a:xfrm flipH="1" rot="-7520738">
            <a:off x="7812289" y="3760467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6" name="Google Shape;2226;p159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7" name="Google Shape;2227;p159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8" name="Google Shape;2228;p159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9" name="Google Shape;2229;p159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0" name="Google Shape;2230;p159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1" name="Google Shape;2231;p159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2" name="Google Shape;2232;p159"/>
          <p:cNvSpPr/>
          <p:nvPr/>
        </p:nvSpPr>
        <p:spPr>
          <a:xfrm flipH="1" rot="3279262">
            <a:off x="-226292" y="-6916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3" name="Google Shape;2233;p159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4" name="Google Shape;2234;p159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35" name="Google Shape;2235;p159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36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237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p161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39" name="Google Shape;2239;p161"/>
          <p:cNvSpPr txBox="1"/>
          <p:nvPr>
            <p:ph idx="1" type="subTitle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40" name="Google Shape;2240;p161"/>
          <p:cNvSpPr txBox="1"/>
          <p:nvPr>
            <p:ph idx="2" type="subTitle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1" name="Google Shape;2241;p161"/>
          <p:cNvSpPr txBox="1"/>
          <p:nvPr>
            <p:ph idx="3" type="subTitle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42" name="Google Shape;2242;p161"/>
          <p:cNvSpPr txBox="1"/>
          <p:nvPr>
            <p:ph idx="4" type="subTitle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3" name="Google Shape;2243;p161"/>
          <p:cNvSpPr txBox="1"/>
          <p:nvPr>
            <p:ph idx="5" type="subTitle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44" name="Google Shape;2244;p161"/>
          <p:cNvSpPr txBox="1"/>
          <p:nvPr>
            <p:ph idx="6" type="subTitle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5" name="Google Shape;2245;p161"/>
          <p:cNvSpPr txBox="1"/>
          <p:nvPr>
            <p:ph idx="7" type="subTitle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46" name="Google Shape;2246;p161"/>
          <p:cNvSpPr txBox="1"/>
          <p:nvPr>
            <p:ph idx="8" type="subTitle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47" name="Google Shape;2247;p161"/>
          <p:cNvSpPr txBox="1"/>
          <p:nvPr>
            <p:ph hasCustomPrompt="1" idx="9" type="title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48" name="Google Shape;2248;p161"/>
          <p:cNvSpPr txBox="1"/>
          <p:nvPr>
            <p:ph hasCustomPrompt="1" idx="13" type="title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49" name="Google Shape;2249;p161"/>
          <p:cNvSpPr txBox="1"/>
          <p:nvPr>
            <p:ph hasCustomPrompt="1" idx="14" type="title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50" name="Google Shape;2250;p161"/>
          <p:cNvSpPr txBox="1"/>
          <p:nvPr>
            <p:ph hasCustomPrompt="1" idx="15" type="title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51" name="Google Shape;2251;p161"/>
          <p:cNvSpPr/>
          <p:nvPr/>
        </p:nvSpPr>
        <p:spPr>
          <a:xfrm rot="-5267561">
            <a:off x="-2166865" y="2462282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2" name="Google Shape;2252;p161"/>
          <p:cNvSpPr/>
          <p:nvPr/>
        </p:nvSpPr>
        <p:spPr>
          <a:xfrm rot="-5400000">
            <a:off x="-954332" y="1253578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3" name="Google Shape;2253;p161"/>
          <p:cNvSpPr/>
          <p:nvPr/>
        </p:nvSpPr>
        <p:spPr>
          <a:xfrm rot="5400000">
            <a:off x="-672825" y="41929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4" name="Google Shape;2254;p161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5" name="Google Shape;2255;p161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6" name="Google Shape;2256;p161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7" name="Google Shape;2257;p161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8" name="Google Shape;2258;p161"/>
          <p:cNvSpPr/>
          <p:nvPr/>
        </p:nvSpPr>
        <p:spPr>
          <a:xfrm rot="5532439">
            <a:off x="6598811" y="189753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9" name="Google Shape;2259;p161"/>
          <p:cNvSpPr/>
          <p:nvPr/>
        </p:nvSpPr>
        <p:spPr>
          <a:xfrm rot="5400000">
            <a:off x="7811366" y="2920743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0" name="Google Shape;2260;p161"/>
          <p:cNvSpPr/>
          <p:nvPr/>
        </p:nvSpPr>
        <p:spPr>
          <a:xfrm rot="-5400000">
            <a:off x="7826590" y="3732336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1" name="Google Shape;2261;p161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2" name="Google Shape;2262;p161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3" name="Google Shape;2263;p161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4" name="Google Shape;2264;p161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2">
    <p:spTree>
      <p:nvGrpSpPr>
        <p:cNvPr id="2265" name="Shape 2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6" name="Google Shape;2266;p162"/>
          <p:cNvSpPr txBox="1"/>
          <p:nvPr>
            <p:ph hasCustomPrompt="1" type="title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7" name="Google Shape;2267;p162"/>
          <p:cNvSpPr txBox="1"/>
          <p:nvPr>
            <p:ph hasCustomPrompt="1" idx="2" type="title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68" name="Google Shape;2268;p162"/>
          <p:cNvSpPr txBox="1"/>
          <p:nvPr>
            <p:ph idx="1" type="subTitle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69" name="Google Shape;2269;p162"/>
          <p:cNvSpPr txBox="1"/>
          <p:nvPr>
            <p:ph idx="3" type="subTitle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0" name="Google Shape;2270;p162"/>
          <p:cNvSpPr txBox="1"/>
          <p:nvPr>
            <p:ph idx="4" type="subTitle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71" name="Google Shape;2271;p162"/>
          <p:cNvSpPr txBox="1"/>
          <p:nvPr>
            <p:ph idx="5" type="subTitle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2" name="Google Shape;2272;p162"/>
          <p:cNvSpPr txBox="1"/>
          <p:nvPr>
            <p:ph idx="6" type="subTitle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73" name="Google Shape;2273;p162"/>
          <p:cNvSpPr txBox="1"/>
          <p:nvPr>
            <p:ph idx="7" type="subTitle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4" name="Google Shape;2274;p162"/>
          <p:cNvSpPr txBox="1"/>
          <p:nvPr>
            <p:ph idx="8" type="subTitle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75" name="Google Shape;2275;p162"/>
          <p:cNvSpPr txBox="1"/>
          <p:nvPr>
            <p:ph idx="9" type="subTitle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6" name="Google Shape;2276;p162"/>
          <p:cNvSpPr txBox="1"/>
          <p:nvPr>
            <p:ph idx="13" type="subTitle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77" name="Google Shape;2277;p162"/>
          <p:cNvSpPr txBox="1"/>
          <p:nvPr>
            <p:ph idx="14" type="subTitle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78" name="Google Shape;2278;p162"/>
          <p:cNvSpPr txBox="1"/>
          <p:nvPr>
            <p:ph hasCustomPrompt="1" idx="15" type="title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79" name="Google Shape;2279;p162"/>
          <p:cNvSpPr txBox="1"/>
          <p:nvPr>
            <p:ph hasCustomPrompt="1" idx="16" type="title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80" name="Google Shape;2280;p162"/>
          <p:cNvSpPr txBox="1"/>
          <p:nvPr>
            <p:ph hasCustomPrompt="1" idx="17" type="title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281" name="Google Shape;2281;p162"/>
          <p:cNvSpPr/>
          <p:nvPr/>
        </p:nvSpPr>
        <p:spPr>
          <a:xfrm flipH="1" rot="10800000">
            <a:off x="37927" y="43748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2" name="Google Shape;2282;p162"/>
          <p:cNvSpPr/>
          <p:nvPr/>
        </p:nvSpPr>
        <p:spPr>
          <a:xfrm rot="10800000">
            <a:off x="6142736" y="4490064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3" name="Google Shape;2283;p162"/>
          <p:cNvSpPr/>
          <p:nvPr/>
        </p:nvSpPr>
        <p:spPr>
          <a:xfrm flipH="1" rot="10800000">
            <a:off x="6632383" y="4238575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4" name="Google Shape;2284;p162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5" name="Google Shape;2285;p162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6" name="Google Shape;2286;p162"/>
          <p:cNvSpPr/>
          <p:nvPr/>
        </p:nvSpPr>
        <p:spPr>
          <a:xfrm rot="10800000">
            <a:off x="6962402" y="4352337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7" name="Google Shape;2287;p162"/>
          <p:cNvSpPr txBox="1"/>
          <p:nvPr>
            <p:ph idx="18"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288" name="Google Shape;2288;p162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9" name="Google Shape;2289;p162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0" name="Google Shape;2290;p162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1" name="Google Shape;2291;p162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2" name="Google Shape;2292;p162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3" name="Google Shape;2293;p162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4" name="Google Shape;2294;p162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2295" name="Shape 2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6" name="Google Shape;2296;p163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297" name="Google Shape;2297;p163"/>
          <p:cNvSpPr txBox="1"/>
          <p:nvPr>
            <p:ph idx="1" type="subTitle"/>
          </p:nvPr>
        </p:nvSpPr>
        <p:spPr>
          <a:xfrm>
            <a:off x="1726650" y="1588675"/>
            <a:ext cx="5690700" cy="1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98" name="Google Shape;2298;p163"/>
          <p:cNvSpPr/>
          <p:nvPr/>
        </p:nvSpPr>
        <p:spPr>
          <a:xfrm>
            <a:off x="2301825" y="-81050"/>
            <a:ext cx="5472801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9" name="Google Shape;2299;p163"/>
          <p:cNvSpPr/>
          <p:nvPr/>
        </p:nvSpPr>
        <p:spPr>
          <a:xfrm rot="10800000">
            <a:off x="3105740" y="-321877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0" name="Google Shape;2300;p163"/>
          <p:cNvSpPr/>
          <p:nvPr/>
        </p:nvSpPr>
        <p:spPr>
          <a:xfrm rot="-5400000">
            <a:off x="5094113" y="-67676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1" name="Google Shape;2301;p163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2" name="Google Shape;2302;p163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3" name="Google Shape;2303;p163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4" name="Google Shape;2304;p163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5" name="Google Shape;2305;p163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6" name="Google Shape;2306;p163"/>
          <p:cNvSpPr/>
          <p:nvPr/>
        </p:nvSpPr>
        <p:spPr>
          <a:xfrm rot="10800000">
            <a:off x="1820973" y="3982367"/>
            <a:ext cx="5577954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7" name="Google Shape;2307;p163"/>
          <p:cNvSpPr/>
          <p:nvPr/>
        </p:nvSpPr>
        <p:spPr>
          <a:xfrm>
            <a:off x="4175688" y="4603443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8" name="Google Shape;2308;p163"/>
          <p:cNvSpPr/>
          <p:nvPr/>
        </p:nvSpPr>
        <p:spPr>
          <a:xfrm rot="5400000">
            <a:off x="3798057" y="394070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9" name="Google Shape;2309;p163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0" name="Google Shape;2310;p163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1" name="Google Shape;2311;p163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2" name="Google Shape;2312;p163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3" name="Google Shape;2313;p163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27" name="Google Shape;127;p18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18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p18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18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8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8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46">
    <p:spTree>
      <p:nvGrpSpPr>
        <p:cNvPr id="2314" name="Shape 2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5" name="Google Shape;2315;p164"/>
          <p:cNvSpPr/>
          <p:nvPr/>
        </p:nvSpPr>
        <p:spPr>
          <a:xfrm flipH="1" rot="10800000">
            <a:off x="-34948" y="4374909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6" name="Google Shape;2316;p164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7" name="Google Shape;2317;p164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8" name="Google Shape;2318;p164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9" name="Google Shape;2319;p164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0" name="Google Shape;2320;p164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1" name="Google Shape;2321;p164"/>
          <p:cNvSpPr/>
          <p:nvPr/>
        </p:nvSpPr>
        <p:spPr>
          <a:xfrm flipH="1" rot="9281215">
            <a:off x="6963797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2" name="Google Shape;2322;p164"/>
          <p:cNvSpPr/>
          <p:nvPr/>
        </p:nvSpPr>
        <p:spPr>
          <a:xfrm flipH="1" rot="9280772">
            <a:off x="6019538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3" name="Google Shape;2323;p164"/>
          <p:cNvSpPr/>
          <p:nvPr/>
        </p:nvSpPr>
        <p:spPr>
          <a:xfrm rot="9281383">
            <a:off x="6014037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4" name="Google Shape;2324;p164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5" name="Google Shape;2325;p164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6" name="Google Shape;2326;p164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7" name="Google Shape;2327;p164"/>
          <p:cNvSpPr txBox="1"/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28" name="Google Shape;2328;p164"/>
          <p:cNvSpPr txBox="1"/>
          <p:nvPr>
            <p:ph idx="1" type="subTitle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2329" name="Google Shape;2329;p16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0" name="Google Shape;2330;p16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1" name="Google Shape;2331;p16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2" name="Google Shape;2332;p16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3" name="Google Shape;2333;p164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4" name="Google Shape;2334;p164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5" name="Google Shape;2335;p164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6" name="Google Shape;2336;p164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7" name="Google Shape;2337;p164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8" name="Google Shape;2338;p164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9" name="Google Shape;2339;p164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0" name="Google Shape;2340;p164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spTree>
      <p:nvGrpSpPr>
        <p:cNvPr id="2341" name="Shape 2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165"/>
          <p:cNvSpPr txBox="1"/>
          <p:nvPr>
            <p:ph type="title"/>
          </p:nvPr>
        </p:nvSpPr>
        <p:spPr>
          <a:xfrm>
            <a:off x="710000" y="1920200"/>
            <a:ext cx="70917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343" name="Google Shape;2343;p165"/>
          <p:cNvSpPr txBox="1"/>
          <p:nvPr>
            <p:ph hasCustomPrompt="1" idx="2" type="title"/>
          </p:nvPr>
        </p:nvSpPr>
        <p:spPr>
          <a:xfrm>
            <a:off x="710000" y="9360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344" name="Google Shape;2344;p165"/>
          <p:cNvSpPr txBox="1"/>
          <p:nvPr>
            <p:ph idx="1" type="subTitle"/>
          </p:nvPr>
        </p:nvSpPr>
        <p:spPr>
          <a:xfrm>
            <a:off x="710000" y="3200125"/>
            <a:ext cx="4779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45" name="Google Shape;2345;p165"/>
          <p:cNvSpPr/>
          <p:nvPr/>
        </p:nvSpPr>
        <p:spPr>
          <a:xfrm rot="10800000">
            <a:off x="3794725" y="3526224"/>
            <a:ext cx="5269500" cy="161730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6" name="Google Shape;2346;p165"/>
          <p:cNvSpPr/>
          <p:nvPr/>
        </p:nvSpPr>
        <p:spPr>
          <a:xfrm flipH="1">
            <a:off x="4079409" y="0"/>
            <a:ext cx="3848746" cy="1015396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7" name="Google Shape;2347;p165"/>
          <p:cNvSpPr/>
          <p:nvPr/>
        </p:nvSpPr>
        <p:spPr>
          <a:xfrm>
            <a:off x="4805860" y="0"/>
            <a:ext cx="5606452" cy="138838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8" name="Google Shape;2348;p165"/>
          <p:cNvSpPr/>
          <p:nvPr/>
        </p:nvSpPr>
        <p:spPr>
          <a:xfrm>
            <a:off x="4898284" y="3305534"/>
            <a:ext cx="4245815" cy="1838051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9" name="Google Shape;2349;p165"/>
          <p:cNvSpPr/>
          <p:nvPr/>
        </p:nvSpPr>
        <p:spPr>
          <a:xfrm flipH="1">
            <a:off x="5529737" y="3305400"/>
            <a:ext cx="3614274" cy="1837882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0" name="Google Shape;2350;p165"/>
          <p:cNvSpPr/>
          <p:nvPr/>
        </p:nvSpPr>
        <p:spPr>
          <a:xfrm flipH="1">
            <a:off x="5295901" y="0"/>
            <a:ext cx="3848110" cy="121936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1" name="Google Shape;2351;p165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2" name="Google Shape;2352;p165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3" name="Google Shape;2353;p165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4" name="Google Shape;2354;p165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5" name="Google Shape;2355;p165"/>
          <p:cNvSpPr/>
          <p:nvPr/>
        </p:nvSpPr>
        <p:spPr>
          <a:xfrm flipH="1" rot="-5400000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6" name="Google Shape;2356;p165"/>
          <p:cNvSpPr/>
          <p:nvPr/>
        </p:nvSpPr>
        <p:spPr>
          <a:xfrm flipH="1" rot="5400000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7" name="Google Shape;2357;p165"/>
          <p:cNvSpPr/>
          <p:nvPr/>
        </p:nvSpPr>
        <p:spPr>
          <a:xfrm flipH="1" rot="-5400000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2358" name="Shape 2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9" name="Google Shape;2359;p16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360" name="Google Shape;2360;p166"/>
          <p:cNvSpPr txBox="1"/>
          <p:nvPr>
            <p:ph hasCustomPrompt="1" idx="2" type="title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1" name="Google Shape;2361;p166"/>
          <p:cNvSpPr txBox="1"/>
          <p:nvPr>
            <p:ph idx="1" type="subTitle"/>
          </p:nvPr>
        </p:nvSpPr>
        <p:spPr>
          <a:xfrm>
            <a:off x="1099448" y="2207113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2" name="Google Shape;2362;p166"/>
          <p:cNvSpPr txBox="1"/>
          <p:nvPr>
            <p:ph hasCustomPrompt="1" idx="3" type="title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3" name="Google Shape;2363;p166"/>
          <p:cNvSpPr txBox="1"/>
          <p:nvPr>
            <p:ph idx="4" type="subTitle"/>
          </p:nvPr>
        </p:nvSpPr>
        <p:spPr>
          <a:xfrm>
            <a:off x="5273425" y="2207125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4" name="Google Shape;2364;p166"/>
          <p:cNvSpPr txBox="1"/>
          <p:nvPr>
            <p:ph hasCustomPrompt="1" idx="5" type="title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365" name="Google Shape;2365;p166"/>
          <p:cNvSpPr txBox="1"/>
          <p:nvPr>
            <p:ph idx="6" type="subTitle"/>
          </p:nvPr>
        </p:nvSpPr>
        <p:spPr>
          <a:xfrm>
            <a:off x="3186448" y="3816925"/>
            <a:ext cx="27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66" name="Google Shape;2366;p166"/>
          <p:cNvSpPr/>
          <p:nvPr/>
        </p:nvSpPr>
        <p:spPr>
          <a:xfrm flipH="1" rot="10800000">
            <a:off x="6626826" y="3797502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7" name="Google Shape;2367;p166"/>
          <p:cNvSpPr/>
          <p:nvPr/>
        </p:nvSpPr>
        <p:spPr>
          <a:xfrm flipH="1" rot="10800000">
            <a:off x="6287025" y="4590289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8" name="Google Shape;2368;p166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9" name="Google Shape;2369;p166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0" name="Google Shape;2370;p166"/>
          <p:cNvSpPr/>
          <p:nvPr/>
        </p:nvSpPr>
        <p:spPr>
          <a:xfrm flipH="1">
            <a:off x="7496815" y="4087142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1" name="Google Shape;2371;p166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2" name="Google Shape;2372;p166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3" name="Google Shape;2373;p166"/>
          <p:cNvSpPr/>
          <p:nvPr/>
        </p:nvSpPr>
        <p:spPr>
          <a:xfrm flipH="1">
            <a:off x="-249101" y="82083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4" name="Google Shape;2374;p166"/>
          <p:cNvSpPr/>
          <p:nvPr/>
        </p:nvSpPr>
        <p:spPr>
          <a:xfrm flipH="1">
            <a:off x="40728" y="-26426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5" name="Google Shape;2375;p166"/>
          <p:cNvSpPr/>
          <p:nvPr/>
        </p:nvSpPr>
        <p:spPr>
          <a:xfrm flipH="1" rot="10800000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6" name="Google Shape;2376;p166"/>
          <p:cNvSpPr/>
          <p:nvPr/>
        </p:nvSpPr>
        <p:spPr>
          <a:xfrm flipH="1" rot="10800000">
            <a:off x="-299025" y="-6351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7" name="Google Shape;2377;p166"/>
          <p:cNvSpPr/>
          <p:nvPr/>
        </p:nvSpPr>
        <p:spPr>
          <a:xfrm flipH="1" rot="10800000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8" name="Google Shape;2378;p166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9" name="Google Shape;2379;p166"/>
          <p:cNvSpPr/>
          <p:nvPr/>
        </p:nvSpPr>
        <p:spPr>
          <a:xfrm flipH="1" rot="10800000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3">
    <p:spTree>
      <p:nvGrpSpPr>
        <p:cNvPr id="2380" name="Shape 2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1" name="Google Shape;2381;p167"/>
          <p:cNvSpPr txBox="1"/>
          <p:nvPr>
            <p:ph idx="1" type="subTitle"/>
          </p:nvPr>
        </p:nvSpPr>
        <p:spPr>
          <a:xfrm>
            <a:off x="2080050" y="2721863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2" name="Google Shape;2382;p167"/>
          <p:cNvSpPr txBox="1"/>
          <p:nvPr>
            <p:ph hasCustomPrompt="1" type="title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83" name="Google Shape;2383;p167"/>
          <p:cNvSpPr txBox="1"/>
          <p:nvPr>
            <p:ph idx="2" type="subTitle"/>
          </p:nvPr>
        </p:nvSpPr>
        <p:spPr>
          <a:xfrm>
            <a:off x="3939875" y="4060925"/>
            <a:ext cx="42090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4" name="Google Shape;2384;p167"/>
          <p:cNvSpPr txBox="1"/>
          <p:nvPr>
            <p:ph hasCustomPrompt="1" idx="3" type="title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85" name="Google Shape;2385;p167"/>
          <p:cNvSpPr txBox="1"/>
          <p:nvPr>
            <p:ph idx="4" type="subTitle"/>
          </p:nvPr>
        </p:nvSpPr>
        <p:spPr>
          <a:xfrm>
            <a:off x="150725" y="1382800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386" name="Google Shape;2386;p167"/>
          <p:cNvSpPr txBox="1"/>
          <p:nvPr>
            <p:ph hasCustomPrompt="1" idx="5" type="title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387" name="Google Shape;2387;p167"/>
          <p:cNvSpPr/>
          <p:nvPr/>
        </p:nvSpPr>
        <p:spPr>
          <a:xfrm flipH="1">
            <a:off x="3939631" y="122"/>
            <a:ext cx="5126677" cy="157321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8" name="Google Shape;2388;p167"/>
          <p:cNvSpPr/>
          <p:nvPr/>
        </p:nvSpPr>
        <p:spPr>
          <a:xfrm flipH="1" rot="10800000">
            <a:off x="1272707" y="4105046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9" name="Google Shape;2389;p167"/>
          <p:cNvSpPr/>
          <p:nvPr/>
        </p:nvSpPr>
        <p:spPr>
          <a:xfrm rot="10800000">
            <a:off x="-1307833" y="3723489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0" name="Google Shape;2390;p167"/>
          <p:cNvSpPr/>
          <p:nvPr/>
        </p:nvSpPr>
        <p:spPr>
          <a:xfrm flipH="1" rot="10800000">
            <a:off x="5013468" y="40"/>
            <a:ext cx="4130832" cy="178819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1" name="Google Shape;2391;p167"/>
          <p:cNvSpPr/>
          <p:nvPr/>
        </p:nvSpPr>
        <p:spPr>
          <a:xfrm rot="10800000">
            <a:off x="5628780" y="489"/>
            <a:ext cx="3515148" cy="178787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2" name="Google Shape;2392;p167"/>
          <p:cNvSpPr/>
          <p:nvPr/>
        </p:nvSpPr>
        <p:spPr>
          <a:xfrm flipH="1" rot="10800000">
            <a:off x="-10490" y="3895966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3" name="Google Shape;2393;p167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4" name="Google Shape;2394;p167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5" name="Google Shape;2395;p167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6" name="Google Shape;2396;p167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7" name="Google Shape;2397;p167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8" name="Google Shape;2398;p167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9" name="Google Shape;2399;p167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0" name="Google Shape;2400;p167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240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168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03" name="Google Shape;2403;p168"/>
          <p:cNvSpPr/>
          <p:nvPr/>
        </p:nvSpPr>
        <p:spPr>
          <a:xfrm flipH="1">
            <a:off x="-141518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4" name="Google Shape;2404;p168"/>
          <p:cNvSpPr/>
          <p:nvPr/>
        </p:nvSpPr>
        <p:spPr>
          <a:xfrm flipH="1" rot="10800000">
            <a:off x="-241297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5" name="Google Shape;2405;p168"/>
          <p:cNvSpPr/>
          <p:nvPr/>
        </p:nvSpPr>
        <p:spPr>
          <a:xfrm rot="-10484947">
            <a:off x="-69791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6" name="Google Shape;2406;p168"/>
          <p:cNvSpPr/>
          <p:nvPr/>
        </p:nvSpPr>
        <p:spPr>
          <a:xfrm flipH="1" rot="10800000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7" name="Google Shape;2407;p168"/>
          <p:cNvSpPr/>
          <p:nvPr/>
        </p:nvSpPr>
        <p:spPr>
          <a:xfrm flipH="1" rot="10800000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8" name="Google Shape;2408;p168"/>
          <p:cNvSpPr/>
          <p:nvPr/>
        </p:nvSpPr>
        <p:spPr>
          <a:xfrm flipH="1" rot="10800000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2409" name="Shape 2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0" name="Google Shape;2410;p16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11" name="Google Shape;2411;p169"/>
          <p:cNvSpPr/>
          <p:nvPr/>
        </p:nvSpPr>
        <p:spPr>
          <a:xfrm rot="1518785">
            <a:off x="6954573" y="11686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2" name="Google Shape;2412;p169"/>
          <p:cNvSpPr/>
          <p:nvPr/>
        </p:nvSpPr>
        <p:spPr>
          <a:xfrm rot="1519228">
            <a:off x="6010314" y="-585860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3" name="Google Shape;2413;p169"/>
          <p:cNvSpPr/>
          <p:nvPr/>
        </p:nvSpPr>
        <p:spPr>
          <a:xfrm flipH="1" rot="1518617">
            <a:off x="6004813" y="-50311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4" name="Google Shape;2414;p169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5" name="Google Shape;2415;p169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6" name="Google Shape;2416;p169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7" name="Google Shape;2417;p169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2418" name="Shape 2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9" name="Google Shape;2419;p17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20" name="Google Shape;2420;p170"/>
          <p:cNvSpPr/>
          <p:nvPr/>
        </p:nvSpPr>
        <p:spPr>
          <a:xfrm>
            <a:off x="59995" y="104"/>
            <a:ext cx="3198939" cy="98175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1" name="Google Shape;2421;p170"/>
          <p:cNvSpPr/>
          <p:nvPr/>
        </p:nvSpPr>
        <p:spPr>
          <a:xfrm rot="10800000">
            <a:off x="11674" y="-160"/>
            <a:ext cx="2577485" cy="1116125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2" name="Google Shape;2422;p170"/>
          <p:cNvSpPr/>
          <p:nvPr/>
        </p:nvSpPr>
        <p:spPr>
          <a:xfrm flipH="1" rot="10800000">
            <a:off x="11556" y="278"/>
            <a:ext cx="2193727" cy="1115769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3" name="Google Shape;2423;p170"/>
          <p:cNvSpPr/>
          <p:nvPr/>
        </p:nvSpPr>
        <p:spPr>
          <a:xfrm flipH="1" rot="5400000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4" name="Google Shape;2424;p170"/>
          <p:cNvSpPr/>
          <p:nvPr/>
        </p:nvSpPr>
        <p:spPr>
          <a:xfrm flipH="1" rot="5400000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5" name="Google Shape;2425;p170"/>
          <p:cNvSpPr/>
          <p:nvPr/>
        </p:nvSpPr>
        <p:spPr>
          <a:xfrm flipH="1" rot="5400000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2426" name="Shape 2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7" name="Google Shape;2427;p171"/>
          <p:cNvSpPr txBox="1"/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428" name="Google Shape;2428;p171"/>
          <p:cNvSpPr/>
          <p:nvPr/>
        </p:nvSpPr>
        <p:spPr>
          <a:xfrm rot="5400000">
            <a:off x="6103527" y="2087160"/>
            <a:ext cx="5127422" cy="9535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9" name="Google Shape;2429;p171"/>
          <p:cNvSpPr/>
          <p:nvPr/>
        </p:nvSpPr>
        <p:spPr>
          <a:xfrm rot="5400000">
            <a:off x="6173920" y="2173333"/>
            <a:ext cx="5143202" cy="79695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0" name="Google Shape;2430;p171"/>
          <p:cNvSpPr/>
          <p:nvPr/>
        </p:nvSpPr>
        <p:spPr>
          <a:xfrm flipH="1" rot="5400000">
            <a:off x="6143644" y="2143144"/>
            <a:ext cx="5143337" cy="85737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1" name="Google Shape;2431;p171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2" name="Google Shape;2432;p171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3" name="Google Shape;2433;p171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4" name="Google Shape;2434;p171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2">
    <p:spTree>
      <p:nvGrpSpPr>
        <p:cNvPr id="2435" name="Shape 2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6" name="Google Shape;2436;p17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37" name="Google Shape;2437;p172"/>
          <p:cNvSpPr/>
          <p:nvPr/>
        </p:nvSpPr>
        <p:spPr>
          <a:xfrm flipH="1" rot="-3280717">
            <a:off x="7781743" y="3792720"/>
            <a:ext cx="2443146" cy="939983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8" name="Google Shape;2438;p172"/>
          <p:cNvSpPr/>
          <p:nvPr/>
        </p:nvSpPr>
        <p:spPr>
          <a:xfrm rot="-4712503">
            <a:off x="7628681" y="3954489"/>
            <a:ext cx="3153935" cy="1121083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9" name="Google Shape;2439;p172"/>
          <p:cNvSpPr/>
          <p:nvPr/>
        </p:nvSpPr>
        <p:spPr>
          <a:xfrm flipH="1" rot="-4136030">
            <a:off x="7516847" y="3617988"/>
            <a:ext cx="3605675" cy="119468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0" name="Google Shape;2440;p172"/>
          <p:cNvSpPr/>
          <p:nvPr/>
        </p:nvSpPr>
        <p:spPr>
          <a:xfrm rot="1958429">
            <a:off x="8794263" y="2889380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1" name="Google Shape;2441;p172"/>
          <p:cNvSpPr/>
          <p:nvPr/>
        </p:nvSpPr>
        <p:spPr>
          <a:xfrm rot="-8839666">
            <a:off x="8871845" y="3947370"/>
            <a:ext cx="98364" cy="9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2" name="Google Shape;2442;p172"/>
          <p:cNvSpPr/>
          <p:nvPr/>
        </p:nvSpPr>
        <p:spPr>
          <a:xfrm rot="1958429">
            <a:off x="8441203" y="4487431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7">
    <p:spTree>
      <p:nvGrpSpPr>
        <p:cNvPr id="2443" name="Shape 2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4" name="Google Shape;2444;p17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45" name="Google Shape;2445;p173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6" name="Google Shape;2446;p173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7" name="Google Shape;2447;p173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8" name="Google Shape;2448;p173"/>
          <p:cNvSpPr/>
          <p:nvPr/>
        </p:nvSpPr>
        <p:spPr>
          <a:xfrm rot="5400000">
            <a:off x="8826706" y="1533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9" name="Google Shape;2449;p173"/>
          <p:cNvSpPr/>
          <p:nvPr/>
        </p:nvSpPr>
        <p:spPr>
          <a:xfrm rot="5400000">
            <a:off x="6850244" y="1118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0" name="Google Shape;2450;p173"/>
          <p:cNvSpPr/>
          <p:nvPr/>
        </p:nvSpPr>
        <p:spPr>
          <a:xfrm rot="-5400000">
            <a:off x="8001331" y="71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9"/>
          <p:cNvSpPr txBox="1"/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5" name="Google Shape;135;p19"/>
          <p:cNvSpPr txBox="1"/>
          <p:nvPr>
            <p:ph idx="1" type="subTitle"/>
          </p:nvPr>
        </p:nvSpPr>
        <p:spPr>
          <a:xfrm>
            <a:off x="707650" y="28333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9"/>
          <p:cNvSpPr/>
          <p:nvPr/>
        </p:nvSpPr>
        <p:spPr>
          <a:xfrm rot="-10667561">
            <a:off x="305871" y="43963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" name="Google Shape;137;p19"/>
          <p:cNvSpPr/>
          <p:nvPr/>
        </p:nvSpPr>
        <p:spPr>
          <a:xfrm rot="10800000">
            <a:off x="402459" y="43035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19"/>
          <p:cNvSpPr/>
          <p:nvPr/>
        </p:nvSpPr>
        <p:spPr>
          <a:xfrm>
            <a:off x="-272112" y="41591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" name="Google Shape;139;p19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9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19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19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9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p19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19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" name="Google Shape;149;p19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8">
    <p:spTree>
      <p:nvGrpSpPr>
        <p:cNvPr id="2451" name="Shape 2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2" name="Google Shape;2452;p17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53" name="Google Shape;2453;p174"/>
          <p:cNvSpPr/>
          <p:nvPr/>
        </p:nvSpPr>
        <p:spPr>
          <a:xfrm flipH="1" rot="10800000">
            <a:off x="-1381510" y="2985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4" name="Google Shape;2454;p174"/>
          <p:cNvSpPr/>
          <p:nvPr/>
        </p:nvSpPr>
        <p:spPr>
          <a:xfrm rot="9732937">
            <a:off x="-1662691" y="-41184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5" name="Google Shape;2455;p174"/>
          <p:cNvSpPr/>
          <p:nvPr/>
        </p:nvSpPr>
        <p:spPr>
          <a:xfrm flipH="1" rot="10173584">
            <a:off x="-2452873" y="-34456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6" name="Google Shape;2456;p174"/>
          <p:cNvSpPr/>
          <p:nvPr/>
        </p:nvSpPr>
        <p:spPr>
          <a:xfrm flipH="1" rot="5400000">
            <a:off x="2728806" y="59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7" name="Google Shape;2457;p174"/>
          <p:cNvSpPr/>
          <p:nvPr/>
        </p:nvSpPr>
        <p:spPr>
          <a:xfrm flipH="1" rot="5400000">
            <a:off x="1104144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8" name="Google Shape;2458;p174"/>
          <p:cNvSpPr/>
          <p:nvPr/>
        </p:nvSpPr>
        <p:spPr>
          <a:xfrm flipH="1" rot="5400000">
            <a:off x="306356" y="1001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spTree>
      <p:nvGrpSpPr>
        <p:cNvPr id="2459" name="Shape 2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0" name="Google Shape;2460;p175"/>
          <p:cNvSpPr/>
          <p:nvPr/>
        </p:nvSpPr>
        <p:spPr>
          <a:xfrm rot="10800000">
            <a:off x="28128" y="4556975"/>
            <a:ext cx="9115826" cy="6304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1" name="Google Shape;2461;p175"/>
          <p:cNvSpPr/>
          <p:nvPr/>
        </p:nvSpPr>
        <p:spPr>
          <a:xfrm rot="10800000">
            <a:off x="264" y="4660381"/>
            <a:ext cx="9143690" cy="52701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2" name="Google Shape;2462;p175"/>
          <p:cNvSpPr/>
          <p:nvPr/>
        </p:nvSpPr>
        <p:spPr>
          <a:xfrm flipH="1" rot="10800000">
            <a:off x="0" y="4620366"/>
            <a:ext cx="9144078" cy="56703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3" name="Google Shape;2463;p17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64" name="Google Shape;2464;p175"/>
          <p:cNvSpPr/>
          <p:nvPr/>
        </p:nvSpPr>
        <p:spPr>
          <a:xfrm rot="5400000">
            <a:off x="5105631" y="4538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5" name="Google Shape;2465;p175"/>
          <p:cNvSpPr/>
          <p:nvPr/>
        </p:nvSpPr>
        <p:spPr>
          <a:xfrm rot="5400000">
            <a:off x="2614144" y="4570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6" name="Google Shape;2466;p175"/>
          <p:cNvSpPr/>
          <p:nvPr/>
        </p:nvSpPr>
        <p:spPr>
          <a:xfrm rot="-5400000">
            <a:off x="8149681" y="44399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7" name="Google Shape;2467;p175"/>
          <p:cNvSpPr/>
          <p:nvPr/>
        </p:nvSpPr>
        <p:spPr>
          <a:xfrm rot="5400000">
            <a:off x="171556" y="4654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30">
    <p:spTree>
      <p:nvGrpSpPr>
        <p:cNvPr id="2468" name="Shape 2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9" name="Google Shape;2469;p17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70" name="Google Shape;2470;p176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1" name="Google Shape;2471;p176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2" name="Google Shape;2472;p176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3" name="Google Shape;2473;p176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4" name="Google Shape;2474;p176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5" name="Google Shape;2475;p176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6" name="Google Shape;2476;p176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1">
    <p:spTree>
      <p:nvGrpSpPr>
        <p:cNvPr id="2477" name="Shape 2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" name="Google Shape;2478;p17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79" name="Google Shape;2479;p177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0" name="Google Shape;2480;p177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1" name="Google Shape;2481;p177"/>
          <p:cNvSpPr/>
          <p:nvPr/>
        </p:nvSpPr>
        <p:spPr>
          <a:xfrm rot="5400000">
            <a:off x="2548406" y="46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2" name="Google Shape;2482;p177"/>
          <p:cNvSpPr/>
          <p:nvPr/>
        </p:nvSpPr>
        <p:spPr>
          <a:xfrm rot="5400000">
            <a:off x="1196219" y="45750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3" name="Google Shape;2483;p177"/>
          <p:cNvSpPr/>
          <p:nvPr/>
        </p:nvSpPr>
        <p:spPr>
          <a:xfrm rot="-5400000">
            <a:off x="1891581" y="4522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34">
    <p:spTree>
      <p:nvGrpSpPr>
        <p:cNvPr id="2484" name="Shape 2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5" name="Google Shape;2485;p17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86" name="Google Shape;2486;p178"/>
          <p:cNvSpPr/>
          <p:nvPr/>
        </p:nvSpPr>
        <p:spPr>
          <a:xfrm flipH="1" rot="-5911893">
            <a:off x="-8708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7" name="Google Shape;2487;p178"/>
          <p:cNvSpPr/>
          <p:nvPr/>
        </p:nvSpPr>
        <p:spPr>
          <a:xfrm flipH="1" rot="-515846">
            <a:off x="-2829770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8" name="Google Shape;2488;p178"/>
          <p:cNvSpPr/>
          <p:nvPr/>
        </p:nvSpPr>
        <p:spPr>
          <a:xfrm flipH="1">
            <a:off x="-2852836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9" name="Google Shape;2489;p178"/>
          <p:cNvSpPr/>
          <p:nvPr/>
        </p:nvSpPr>
        <p:spPr>
          <a:xfrm rot="10800000">
            <a:off x="7544677" y="6354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0" name="Google Shape;2490;p178"/>
          <p:cNvSpPr/>
          <p:nvPr/>
        </p:nvSpPr>
        <p:spPr>
          <a:xfrm flipH="1" rot="-9732937">
            <a:off x="6592039" y="-37815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1" name="Google Shape;2491;p178"/>
          <p:cNvSpPr/>
          <p:nvPr/>
        </p:nvSpPr>
        <p:spPr>
          <a:xfrm rot="-10173584">
            <a:off x="7084740" y="-31087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2" name="Google Shape;2492;p178"/>
          <p:cNvSpPr/>
          <p:nvPr/>
        </p:nvSpPr>
        <p:spPr>
          <a:xfrm rot="5400000">
            <a:off x="8509906" y="1003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3" name="Google Shape;2493;p178"/>
          <p:cNvSpPr/>
          <p:nvPr/>
        </p:nvSpPr>
        <p:spPr>
          <a:xfrm rot="5400000">
            <a:off x="6823844" y="121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4" name="Google Shape;2494;p178"/>
          <p:cNvSpPr/>
          <p:nvPr/>
        </p:nvSpPr>
        <p:spPr>
          <a:xfrm rot="-5400000">
            <a:off x="365881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5" name="Google Shape;2495;p178"/>
          <p:cNvSpPr/>
          <p:nvPr/>
        </p:nvSpPr>
        <p:spPr>
          <a:xfrm rot="5400000">
            <a:off x="1715256" y="1801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38">
    <p:spTree>
      <p:nvGrpSpPr>
        <p:cNvPr id="2496" name="Shape 2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7" name="Google Shape;2497;p17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498" name="Google Shape;2498;p179"/>
          <p:cNvSpPr/>
          <p:nvPr/>
        </p:nvSpPr>
        <p:spPr>
          <a:xfrm flipH="1" rot="10800000">
            <a:off x="-614789" y="7941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9" name="Google Shape;2499;p179"/>
          <p:cNvSpPr/>
          <p:nvPr/>
        </p:nvSpPr>
        <p:spPr>
          <a:xfrm rot="9367883">
            <a:off x="-881240" y="-32226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0" name="Google Shape;2500;p179"/>
          <p:cNvSpPr/>
          <p:nvPr/>
        </p:nvSpPr>
        <p:spPr>
          <a:xfrm flipH="1" rot="9944222">
            <a:off x="-1417570" y="-278867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1" name="Google Shape;2501;p179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2" name="Google Shape;2502;p179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3" name="Google Shape;2503;p179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4" name="Google Shape;2504;p179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5" name="Google Shape;2505;p179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6" name="Google Shape;2506;p179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7" name="Google Shape;2507;p179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39">
    <p:spTree>
      <p:nvGrpSpPr>
        <p:cNvPr id="2508" name="Shape 2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9" name="Google Shape;2509;p18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10" name="Google Shape;2510;p180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1" name="Google Shape;2511;p180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2" name="Google Shape;2512;p180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3" name="Google Shape;2513;p180"/>
          <p:cNvSpPr/>
          <p:nvPr/>
        </p:nvSpPr>
        <p:spPr>
          <a:xfrm rot="5400000">
            <a:off x="-693662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4" name="Google Shape;2514;p180"/>
          <p:cNvSpPr/>
          <p:nvPr/>
        </p:nvSpPr>
        <p:spPr>
          <a:xfrm flipH="1" rot="5399497">
            <a:off x="-191814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5" name="Google Shape;2515;p180"/>
          <p:cNvSpPr/>
          <p:nvPr/>
        </p:nvSpPr>
        <p:spPr>
          <a:xfrm rot="5400440">
            <a:off x="-221906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6" name="Google Shape;2516;p180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7" name="Google Shape;2517;p180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8" name="Google Shape;2518;p180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9" name="Google Shape;2519;p180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0" name="Google Shape;2520;p180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1" name="Google Shape;2521;p180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2" name="Google Shape;2522;p180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3" name="Google Shape;2523;p180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4" name="Google Shape;2524;p180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5" name="Google Shape;2525;p180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6" name="Google Shape;2526;p180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44">
    <p:spTree>
      <p:nvGrpSpPr>
        <p:cNvPr id="2527" name="Shape 2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8" name="Google Shape;2528;p18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29" name="Google Shape;2529;p181"/>
          <p:cNvSpPr/>
          <p:nvPr/>
        </p:nvSpPr>
        <p:spPr>
          <a:xfrm rot="10800000">
            <a:off x="4827336" y="4320028"/>
            <a:ext cx="3936983" cy="1153922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0" name="Google Shape;2530;p181"/>
          <p:cNvSpPr/>
          <p:nvPr/>
        </p:nvSpPr>
        <p:spPr>
          <a:xfrm flipH="1" rot="10800000">
            <a:off x="5609830" y="3895999"/>
            <a:ext cx="5735030" cy="157795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1" name="Google Shape;2531;p181"/>
          <p:cNvSpPr/>
          <p:nvPr/>
        </p:nvSpPr>
        <p:spPr>
          <a:xfrm rot="10800000">
            <a:off x="6110409" y="4087929"/>
            <a:ext cx="3937105" cy="1386022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2" name="Google Shape;2532;p181"/>
          <p:cNvSpPr/>
          <p:nvPr/>
        </p:nvSpPr>
        <p:spPr>
          <a:xfrm rot="3210522">
            <a:off x="8828071" y="3601255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3" name="Google Shape;2533;p181"/>
          <p:cNvSpPr/>
          <p:nvPr/>
        </p:nvSpPr>
        <p:spPr>
          <a:xfrm rot="3212945">
            <a:off x="7223745" y="4593605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4" name="Google Shape;2534;p181"/>
          <p:cNvSpPr/>
          <p:nvPr/>
        </p:nvSpPr>
        <p:spPr>
          <a:xfrm rot="-7587055">
            <a:off x="7969056" y="4201692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5" name="Google Shape;2535;p181"/>
          <p:cNvSpPr/>
          <p:nvPr/>
        </p:nvSpPr>
        <p:spPr>
          <a:xfrm rot="3210522">
            <a:off x="5603511" y="4603257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45">
    <p:spTree>
      <p:nvGrpSpPr>
        <p:cNvPr id="2536" name="Shape 2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7" name="Google Shape;2537;p18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38" name="Google Shape;2538;p182"/>
          <p:cNvSpPr/>
          <p:nvPr/>
        </p:nvSpPr>
        <p:spPr>
          <a:xfrm>
            <a:off x="-175093" y="-11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9" name="Google Shape;2539;p182"/>
          <p:cNvSpPr/>
          <p:nvPr/>
        </p:nvSpPr>
        <p:spPr>
          <a:xfrm flipH="1">
            <a:off x="-2755633" y="-11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0" name="Google Shape;2540;p182"/>
          <p:cNvSpPr/>
          <p:nvPr/>
        </p:nvSpPr>
        <p:spPr>
          <a:xfrm>
            <a:off x="-1458290" y="-11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1" name="Google Shape;2541;p182"/>
          <p:cNvSpPr/>
          <p:nvPr/>
        </p:nvSpPr>
        <p:spPr>
          <a:xfrm flipH="1" rot="5400000">
            <a:off x="4202856" y="124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2" name="Google Shape;2542;p182"/>
          <p:cNvSpPr/>
          <p:nvPr/>
        </p:nvSpPr>
        <p:spPr>
          <a:xfrm flipH="1" rot="5400000">
            <a:off x="902469" y="801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3" name="Google Shape;2543;p182"/>
          <p:cNvSpPr/>
          <p:nvPr/>
        </p:nvSpPr>
        <p:spPr>
          <a:xfrm flipH="1" rot="-5400000">
            <a:off x="1597831" y="854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4" name="Google Shape;2544;p182"/>
          <p:cNvSpPr/>
          <p:nvPr/>
        </p:nvSpPr>
        <p:spPr>
          <a:xfrm flipH="1" rot="5400000">
            <a:off x="246256" y="1371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CUSTOM_47">
    <p:spTree>
      <p:nvGrpSpPr>
        <p:cNvPr id="2545" name="Shape 2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6" name="Google Shape;2546;p18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47" name="Google Shape;2547;p183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8" name="Google Shape;2548;p183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9" name="Google Shape;2549;p183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0" name="Google Shape;2550;p183"/>
          <p:cNvSpPr/>
          <p:nvPr/>
        </p:nvSpPr>
        <p:spPr>
          <a:xfrm rot="3043967">
            <a:off x="8461110" y="3707189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1" name="Google Shape;2551;p183"/>
          <p:cNvSpPr/>
          <p:nvPr/>
        </p:nvSpPr>
        <p:spPr>
          <a:xfrm rot="3041162">
            <a:off x="7337669" y="4513351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2" name="Google Shape;2552;p183"/>
          <p:cNvSpPr/>
          <p:nvPr/>
        </p:nvSpPr>
        <p:spPr>
          <a:xfrm rot="-7758838">
            <a:off x="7842708" y="4032580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3" name="Google Shape;2553;p183"/>
          <p:cNvSpPr/>
          <p:nvPr/>
        </p:nvSpPr>
        <p:spPr>
          <a:xfrm rot="3043967">
            <a:off x="6441045" y="4409310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0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2" name="Google Shape;152;p20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-5400147">
            <a:off x="232464" y="-691625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20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p20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20"/>
          <p:cNvSpPr/>
          <p:nvPr/>
        </p:nvSpPr>
        <p:spPr>
          <a:xfrm flipH="1" rot="10800000">
            <a:off x="2631095" y="4430364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0"/>
          <p:cNvSpPr/>
          <p:nvPr/>
        </p:nvSpPr>
        <p:spPr>
          <a:xfrm>
            <a:off x="6302893" y="4618767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20"/>
          <p:cNvSpPr/>
          <p:nvPr/>
        </p:nvSpPr>
        <p:spPr>
          <a:xfrm rot="5399853">
            <a:off x="7457460" y="3823444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p20"/>
          <p:cNvSpPr/>
          <p:nvPr/>
        </p:nvSpPr>
        <p:spPr>
          <a:xfrm flipH="1" rot="10800000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3" name="Google Shape;163;p20"/>
          <p:cNvSpPr/>
          <p:nvPr/>
        </p:nvSpPr>
        <p:spPr>
          <a:xfrm flipH="1" rot="10800000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4" name="Google Shape;164;p20"/>
          <p:cNvSpPr/>
          <p:nvPr/>
        </p:nvSpPr>
        <p:spPr>
          <a:xfrm flipH="1" rot="10800000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5" name="Google Shape;165;p20"/>
          <p:cNvSpPr/>
          <p:nvPr/>
        </p:nvSpPr>
        <p:spPr>
          <a:xfrm flipH="1" rot="10800000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p20"/>
          <p:cNvSpPr/>
          <p:nvPr/>
        </p:nvSpPr>
        <p:spPr>
          <a:xfrm flipH="1" rot="10800000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0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CUSTOM_48">
    <p:spTree>
      <p:nvGrpSpPr>
        <p:cNvPr id="2554" name="Shape 2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5" name="Google Shape;2555;p18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56" name="Google Shape;2556;p184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7" name="Google Shape;2557;p184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8" name="Google Shape;2558;p184"/>
          <p:cNvSpPr/>
          <p:nvPr/>
        </p:nvSpPr>
        <p:spPr>
          <a:xfrm rot="5400000">
            <a:off x="3391556" y="48975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9" name="Google Shape;2559;p184"/>
          <p:cNvSpPr/>
          <p:nvPr/>
        </p:nvSpPr>
        <p:spPr>
          <a:xfrm rot="-5400000">
            <a:off x="1730281" y="4340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0" name="Google Shape;2560;p184"/>
          <p:cNvSpPr/>
          <p:nvPr/>
        </p:nvSpPr>
        <p:spPr>
          <a:xfrm rot="5400000">
            <a:off x="628131" y="3448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1">
    <p:spTree>
      <p:nvGrpSpPr>
        <p:cNvPr id="2561" name="Shape 2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2" name="Google Shape;2562;p185"/>
          <p:cNvSpPr/>
          <p:nvPr/>
        </p:nvSpPr>
        <p:spPr>
          <a:xfrm rot="10800000">
            <a:off x="7575354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3" name="Google Shape;2563;p185"/>
          <p:cNvSpPr/>
          <p:nvPr/>
        </p:nvSpPr>
        <p:spPr>
          <a:xfrm flipH="1" rot="-9367883">
            <a:off x="713109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4" name="Google Shape;2564;p185"/>
          <p:cNvSpPr/>
          <p:nvPr/>
        </p:nvSpPr>
        <p:spPr>
          <a:xfrm rot="-9944222">
            <a:off x="7216014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5" name="Google Shape;2565;p185"/>
          <p:cNvSpPr txBox="1"/>
          <p:nvPr>
            <p:ph idx="1" type="body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566" name="Google Shape;2566;p185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7" name="Google Shape;2567;p185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8" name="Google Shape;2568;p185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9" name="Google Shape;2569;p185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40">
    <p:spTree>
      <p:nvGrpSpPr>
        <p:cNvPr id="2570" name="Shape 2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1" name="Google Shape;2571;p186"/>
          <p:cNvSpPr/>
          <p:nvPr/>
        </p:nvSpPr>
        <p:spPr>
          <a:xfrm flipH="1" rot="10800000">
            <a:off x="-913868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2" name="Google Shape;2572;p186"/>
          <p:cNvSpPr/>
          <p:nvPr/>
        </p:nvSpPr>
        <p:spPr>
          <a:xfrm rot="9367883">
            <a:off x="-1180318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3" name="Google Shape;2573;p186"/>
          <p:cNvSpPr/>
          <p:nvPr/>
        </p:nvSpPr>
        <p:spPr>
          <a:xfrm flipH="1" rot="9944222">
            <a:off x="-1716649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4" name="Google Shape;2574;p186"/>
          <p:cNvSpPr txBox="1"/>
          <p:nvPr>
            <p:ph type="title"/>
          </p:nvPr>
        </p:nvSpPr>
        <p:spPr>
          <a:xfrm>
            <a:off x="718675" y="1076025"/>
            <a:ext cx="37827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2575" name="Google Shape;2575;p186"/>
          <p:cNvSpPr/>
          <p:nvPr/>
        </p:nvSpPr>
        <p:spPr>
          <a:xfrm>
            <a:off x="-1041647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6" name="Google Shape;2576;p186"/>
          <p:cNvSpPr/>
          <p:nvPr/>
        </p:nvSpPr>
        <p:spPr>
          <a:xfrm flipH="1" rot="1067063">
            <a:off x="-1322829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7" name="Google Shape;2577;p186"/>
          <p:cNvSpPr/>
          <p:nvPr/>
        </p:nvSpPr>
        <p:spPr>
          <a:xfrm rot="626416">
            <a:off x="-2113010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8" name="Google Shape;2578;p186"/>
          <p:cNvSpPr/>
          <p:nvPr/>
        </p:nvSpPr>
        <p:spPr>
          <a:xfrm rot="5400000">
            <a:off x="393556" y="3945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9" name="Google Shape;2579;p186"/>
          <p:cNvSpPr/>
          <p:nvPr/>
        </p:nvSpPr>
        <p:spPr>
          <a:xfrm rot="5400000">
            <a:off x="827744" y="435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0" name="Google Shape;2580;p186"/>
          <p:cNvSpPr/>
          <p:nvPr/>
        </p:nvSpPr>
        <p:spPr>
          <a:xfrm rot="-5400000">
            <a:off x="1266956" y="43673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1" name="Google Shape;2581;p186"/>
          <p:cNvSpPr/>
          <p:nvPr/>
        </p:nvSpPr>
        <p:spPr>
          <a:xfrm rot="5400000">
            <a:off x="110881" y="805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43">
    <p:spTree>
      <p:nvGrpSpPr>
        <p:cNvPr id="2582" name="Shape 2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3" name="Google Shape;2583;p187"/>
          <p:cNvSpPr txBox="1"/>
          <p:nvPr>
            <p:ph idx="1" type="subTitle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84" name="Google Shape;2584;p187"/>
          <p:cNvSpPr txBox="1"/>
          <p:nvPr>
            <p:ph hasCustomPrompt="1" type="title"/>
          </p:nvPr>
        </p:nvSpPr>
        <p:spPr>
          <a:xfrm>
            <a:off x="1262650" y="1557200"/>
            <a:ext cx="2877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2585" name="Google Shape;2585;p187"/>
          <p:cNvSpPr/>
          <p:nvPr/>
        </p:nvSpPr>
        <p:spPr>
          <a:xfrm rot="-9281215">
            <a:off x="-38626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6" name="Google Shape;2586;p187"/>
          <p:cNvSpPr/>
          <p:nvPr/>
        </p:nvSpPr>
        <p:spPr>
          <a:xfrm rot="-9280772">
            <a:off x="-649223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7" name="Google Shape;2587;p187"/>
          <p:cNvSpPr/>
          <p:nvPr/>
        </p:nvSpPr>
        <p:spPr>
          <a:xfrm flipH="1" rot="-9281383">
            <a:off x="-1125488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8" name="Google Shape;2588;p187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9" name="Google Shape;2589;p187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0" name="Google Shape;2590;p187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1" name="Google Shape;2591;p187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2" name="Google Shape;2592;p187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3" name="Google Shape;2593;p187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4" name="Google Shape;2594;p187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2595" name="Shape 2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6" name="Google Shape;2596;p188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597" name="Google Shape;2597;p188"/>
          <p:cNvSpPr txBox="1"/>
          <p:nvPr>
            <p:ph idx="1" type="subTitle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598" name="Google Shape;2598;p188"/>
          <p:cNvSpPr txBox="1"/>
          <p:nvPr>
            <p:ph idx="2" type="subTitle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99" name="Google Shape;2599;p188"/>
          <p:cNvSpPr txBox="1"/>
          <p:nvPr>
            <p:ph idx="3" type="subTitle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00" name="Google Shape;2600;p188"/>
          <p:cNvSpPr txBox="1"/>
          <p:nvPr>
            <p:ph idx="4" type="subTitle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601" name="Google Shape;2601;p188"/>
          <p:cNvSpPr/>
          <p:nvPr/>
        </p:nvSpPr>
        <p:spPr>
          <a:xfrm flipH="1" rot="-10350985">
            <a:off x="6450155" y="-124771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2" name="Google Shape;2602;p188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3" name="Google Shape;2603;p188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4" name="Google Shape;2604;p188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5" name="Google Shape;2605;p188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6" name="Google Shape;2606;p188"/>
          <p:cNvSpPr/>
          <p:nvPr/>
        </p:nvSpPr>
        <p:spPr>
          <a:xfrm>
            <a:off x="7168769" y="-99365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7" name="Google Shape;2607;p188"/>
          <p:cNvSpPr/>
          <p:nvPr/>
        </p:nvSpPr>
        <p:spPr>
          <a:xfrm flipH="1" rot="10800000">
            <a:off x="7678176" y="-210266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8" name="Google Shape;2608;p188"/>
          <p:cNvSpPr/>
          <p:nvPr/>
        </p:nvSpPr>
        <p:spPr>
          <a:xfrm rot="10350985">
            <a:off x="-562292" y="-173408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9" name="Google Shape;2609;p188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0" name="Google Shape;2610;p188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1" name="Google Shape;2611;p188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2" name="Google Shape;2612;p188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3" name="Google Shape;2613;p188"/>
          <p:cNvSpPr/>
          <p:nvPr/>
        </p:nvSpPr>
        <p:spPr>
          <a:xfrm flipH="1">
            <a:off x="-353582" y="-148002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4" name="Google Shape;2614;p188"/>
          <p:cNvSpPr/>
          <p:nvPr/>
        </p:nvSpPr>
        <p:spPr>
          <a:xfrm rot="10800000">
            <a:off x="-402608" y="-258904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2615" name="Shape 2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6" name="Google Shape;2616;p189"/>
          <p:cNvSpPr txBox="1"/>
          <p:nvPr>
            <p:ph idx="1" type="subTitle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7" name="Google Shape;2617;p189"/>
          <p:cNvSpPr txBox="1"/>
          <p:nvPr>
            <p:ph idx="2" type="subTitle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18" name="Google Shape;2618;p189"/>
          <p:cNvSpPr txBox="1"/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2619" name="Google Shape;2619;p189"/>
          <p:cNvSpPr txBox="1"/>
          <p:nvPr>
            <p:ph idx="3" type="title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2620" name="Google Shape;2620;p189"/>
          <p:cNvSpPr/>
          <p:nvPr/>
        </p:nvSpPr>
        <p:spPr>
          <a:xfrm>
            <a:off x="485275" y="3859450"/>
            <a:ext cx="3336529" cy="1283560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1" name="Google Shape;2621;p189"/>
          <p:cNvSpPr/>
          <p:nvPr/>
        </p:nvSpPr>
        <p:spPr>
          <a:xfrm flipH="1" rot="1432232">
            <a:off x="-470789" y="4165605"/>
            <a:ext cx="4306753" cy="1531081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2" name="Google Shape;2622;p189"/>
          <p:cNvSpPr/>
          <p:nvPr/>
        </p:nvSpPr>
        <p:spPr>
          <a:xfrm rot="5772258">
            <a:off x="7200936" y="-653045"/>
            <a:ext cx="2023504" cy="19351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3" name="Google Shape;2623;p189"/>
          <p:cNvSpPr/>
          <p:nvPr/>
        </p:nvSpPr>
        <p:spPr>
          <a:xfrm rot="707044">
            <a:off x="5289054" y="-380400"/>
            <a:ext cx="4307387" cy="1170580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4" name="Google Shape;2624;p189"/>
          <p:cNvSpPr/>
          <p:nvPr/>
        </p:nvSpPr>
        <p:spPr>
          <a:xfrm>
            <a:off x="5289100" y="-380553"/>
            <a:ext cx="4306711" cy="128365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5" name="Google Shape;2625;p189"/>
          <p:cNvSpPr/>
          <p:nvPr/>
        </p:nvSpPr>
        <p:spPr>
          <a:xfrm rot="855605">
            <a:off x="-610970" y="4000688"/>
            <a:ext cx="4923475" cy="1631508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6" name="Google Shape;2626;p189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7" name="Google Shape;2627;p189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8" name="Google Shape;2628;p189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9" name="Google Shape;2629;p189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0" name="Google Shape;2630;p189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1" name="Google Shape;2631;p189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2" name="Google Shape;2632;p189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3" name="Google Shape;2633;p189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">
    <p:spTree>
      <p:nvGrpSpPr>
        <p:cNvPr id="2634" name="Shape 2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5" name="Google Shape;2635;p190"/>
          <p:cNvSpPr txBox="1"/>
          <p:nvPr>
            <p:ph type="title"/>
          </p:nvPr>
        </p:nvSpPr>
        <p:spPr>
          <a:xfrm>
            <a:off x="1829850" y="1557200"/>
            <a:ext cx="5484300" cy="11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636" name="Google Shape;2636;p190"/>
          <p:cNvSpPr txBox="1"/>
          <p:nvPr>
            <p:ph idx="1" type="subTitle"/>
          </p:nvPr>
        </p:nvSpPr>
        <p:spPr>
          <a:xfrm>
            <a:off x="1830150" y="2833325"/>
            <a:ext cx="5484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37" name="Google Shape;2637;p190"/>
          <p:cNvSpPr/>
          <p:nvPr/>
        </p:nvSpPr>
        <p:spPr>
          <a:xfrm rot="-5400000">
            <a:off x="-1029861" y="815281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8" name="Google Shape;2638;p190"/>
          <p:cNvSpPr/>
          <p:nvPr/>
        </p:nvSpPr>
        <p:spPr>
          <a:xfrm rot="-5400000">
            <a:off x="-1888219" y="1592238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9" name="Google Shape;2639;p190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0" name="Google Shape;2640;p190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1" name="Google Shape;2641;p190"/>
          <p:cNvSpPr/>
          <p:nvPr/>
        </p:nvSpPr>
        <p:spPr>
          <a:xfrm rot="5400000">
            <a:off x="-751978" y="255224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2" name="Google Shape;2642;p190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3" name="Google Shape;2643;p190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4" name="Google Shape;2644;p190"/>
          <p:cNvSpPr/>
          <p:nvPr/>
        </p:nvSpPr>
        <p:spPr>
          <a:xfrm rot="5400000">
            <a:off x="6115544" y="2556136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5" name="Google Shape;2645;p190"/>
          <p:cNvSpPr/>
          <p:nvPr/>
        </p:nvSpPr>
        <p:spPr>
          <a:xfrm rot="5400000">
            <a:off x="6901950" y="2423794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6" name="Google Shape;2646;p190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7" name="Google Shape;2647;p190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8" name="Google Shape;2648;p190"/>
          <p:cNvSpPr/>
          <p:nvPr/>
        </p:nvSpPr>
        <p:spPr>
          <a:xfrm rot="-5400000">
            <a:off x="7021777" y="3324160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9" name="Google Shape;2649;p190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0" name="Google Shape;2650;p190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2651" name="Shape 2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" name="Google Shape;2652;p191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53" name="Google Shape;2653;p191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54" name="Google Shape;2654;p191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55" name="Google Shape;2655;p191"/>
          <p:cNvSpPr txBox="1"/>
          <p:nvPr>
            <p:ph idx="3" type="subTitle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56" name="Google Shape;2656;p191"/>
          <p:cNvSpPr txBox="1"/>
          <p:nvPr>
            <p:ph idx="4" type="subTitle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57" name="Google Shape;2657;p191"/>
          <p:cNvSpPr txBox="1"/>
          <p:nvPr>
            <p:ph idx="5" type="subTitle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58" name="Google Shape;2658;p191"/>
          <p:cNvSpPr txBox="1"/>
          <p:nvPr>
            <p:ph idx="6" type="subTitle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59" name="Google Shape;2659;p191"/>
          <p:cNvSpPr txBox="1"/>
          <p:nvPr>
            <p:ph idx="7" type="subTitle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60" name="Google Shape;2660;p191"/>
          <p:cNvSpPr txBox="1"/>
          <p:nvPr>
            <p:ph idx="8" type="subTitle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1" name="Google Shape;2661;p191"/>
          <p:cNvSpPr txBox="1"/>
          <p:nvPr>
            <p:ph idx="9" type="subTitle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62" name="Google Shape;2662;p191"/>
          <p:cNvSpPr txBox="1"/>
          <p:nvPr>
            <p:ph idx="13" type="subTitle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3" name="Google Shape;2663;p191"/>
          <p:cNvSpPr txBox="1"/>
          <p:nvPr>
            <p:ph idx="14" type="subTitle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64" name="Google Shape;2664;p191"/>
          <p:cNvSpPr txBox="1"/>
          <p:nvPr>
            <p:ph idx="15" type="subTitle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65" name="Google Shape;2665;p191"/>
          <p:cNvSpPr/>
          <p:nvPr/>
        </p:nvSpPr>
        <p:spPr>
          <a:xfrm>
            <a:off x="5587299" y="-2095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6" name="Google Shape;2666;p191"/>
          <p:cNvSpPr/>
          <p:nvPr/>
        </p:nvSpPr>
        <p:spPr>
          <a:xfrm flipH="1" rot="10800000">
            <a:off x="6906325" y="-5251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7" name="Google Shape;2667;p191"/>
          <p:cNvSpPr/>
          <p:nvPr/>
        </p:nvSpPr>
        <p:spPr>
          <a:xfrm rot="-3279262">
            <a:off x="7901589" y="-9730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8" name="Google Shape;2668;p191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9" name="Google Shape;2669;p191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0" name="Google Shape;2670;p191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1" name="Google Shape;2671;p191"/>
          <p:cNvSpPr/>
          <p:nvPr/>
        </p:nvSpPr>
        <p:spPr>
          <a:xfrm flipH="1">
            <a:off x="-3333926" y="-2107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2" name="Google Shape;2672;p191"/>
          <p:cNvSpPr/>
          <p:nvPr/>
        </p:nvSpPr>
        <p:spPr>
          <a:xfrm rot="10800000">
            <a:off x="-142195" y="-5263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3" name="Google Shape;2673;p191"/>
          <p:cNvSpPr/>
          <p:nvPr/>
        </p:nvSpPr>
        <p:spPr>
          <a:xfrm flipH="1" rot="3279262">
            <a:off x="-162965" y="-9742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4" name="Google Shape;2674;p191"/>
          <p:cNvSpPr/>
          <p:nvPr/>
        </p:nvSpPr>
        <p:spPr>
          <a:xfrm flipH="1" rot="10800000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5" name="Google Shape;2675;p191"/>
          <p:cNvSpPr/>
          <p:nvPr/>
        </p:nvSpPr>
        <p:spPr>
          <a:xfrm flipH="1" rot="10800000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6" name="Google Shape;2676;p191"/>
          <p:cNvSpPr/>
          <p:nvPr/>
        </p:nvSpPr>
        <p:spPr>
          <a:xfrm flipH="1" rot="10800000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7" name="Google Shape;2677;p191"/>
          <p:cNvSpPr/>
          <p:nvPr/>
        </p:nvSpPr>
        <p:spPr>
          <a:xfrm flipH="1" rot="10800000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8" name="Google Shape;2678;p191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20">
    <p:spTree>
      <p:nvGrpSpPr>
        <p:cNvPr id="2679" name="Shape 2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0" name="Google Shape;2680;p192"/>
          <p:cNvSpPr/>
          <p:nvPr/>
        </p:nvSpPr>
        <p:spPr>
          <a:xfrm flipH="1" rot="-5400000">
            <a:off x="7394663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1" name="Google Shape;2681;p192"/>
          <p:cNvSpPr/>
          <p:nvPr/>
        </p:nvSpPr>
        <p:spPr>
          <a:xfrm rot="-5399497">
            <a:off x="654705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2" name="Google Shape;2682;p192"/>
          <p:cNvSpPr/>
          <p:nvPr/>
        </p:nvSpPr>
        <p:spPr>
          <a:xfrm flipH="1" rot="-5400440">
            <a:off x="620160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3" name="Google Shape;2683;p192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84" name="Google Shape;2684;p192"/>
          <p:cNvSpPr txBox="1"/>
          <p:nvPr>
            <p:ph idx="2" type="subTitle"/>
          </p:nvPr>
        </p:nvSpPr>
        <p:spPr>
          <a:xfrm>
            <a:off x="3610941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5" name="Google Shape;2685;p192"/>
          <p:cNvSpPr txBox="1"/>
          <p:nvPr>
            <p:ph idx="3" type="subTitle"/>
          </p:nvPr>
        </p:nvSpPr>
        <p:spPr>
          <a:xfrm>
            <a:off x="8120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86" name="Google Shape;2686;p192"/>
          <p:cNvSpPr txBox="1"/>
          <p:nvPr>
            <p:ph idx="4" type="subTitle"/>
          </p:nvPr>
        </p:nvSpPr>
        <p:spPr>
          <a:xfrm>
            <a:off x="1094063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7" name="Google Shape;2687;p192"/>
          <p:cNvSpPr txBox="1"/>
          <p:nvPr>
            <p:ph idx="5" type="subTitle"/>
          </p:nvPr>
        </p:nvSpPr>
        <p:spPr>
          <a:xfrm>
            <a:off x="3328941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88" name="Google Shape;2688;p192"/>
          <p:cNvSpPr txBox="1"/>
          <p:nvPr>
            <p:ph idx="6" type="subTitle"/>
          </p:nvPr>
        </p:nvSpPr>
        <p:spPr>
          <a:xfrm>
            <a:off x="3610941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89" name="Google Shape;2689;p192"/>
          <p:cNvSpPr txBox="1"/>
          <p:nvPr>
            <p:ph idx="7" type="subTitle"/>
          </p:nvPr>
        </p:nvSpPr>
        <p:spPr>
          <a:xfrm>
            <a:off x="812063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90" name="Google Shape;2690;p192"/>
          <p:cNvSpPr txBox="1"/>
          <p:nvPr>
            <p:ph idx="8" type="subTitle"/>
          </p:nvPr>
        </p:nvSpPr>
        <p:spPr>
          <a:xfrm>
            <a:off x="1094063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1" name="Google Shape;2691;p192"/>
          <p:cNvSpPr txBox="1"/>
          <p:nvPr>
            <p:ph idx="9" type="subTitle"/>
          </p:nvPr>
        </p:nvSpPr>
        <p:spPr>
          <a:xfrm>
            <a:off x="58458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92" name="Google Shape;2692;p192"/>
          <p:cNvSpPr txBox="1"/>
          <p:nvPr>
            <p:ph idx="13" type="subTitle"/>
          </p:nvPr>
        </p:nvSpPr>
        <p:spPr>
          <a:xfrm>
            <a:off x="6127816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3" name="Google Shape;2693;p192"/>
          <p:cNvSpPr txBox="1"/>
          <p:nvPr>
            <p:ph idx="14" type="subTitle"/>
          </p:nvPr>
        </p:nvSpPr>
        <p:spPr>
          <a:xfrm>
            <a:off x="5845816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694" name="Google Shape;2694;p192"/>
          <p:cNvSpPr txBox="1"/>
          <p:nvPr>
            <p:ph idx="15" type="subTitle"/>
          </p:nvPr>
        </p:nvSpPr>
        <p:spPr>
          <a:xfrm>
            <a:off x="6127816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695" name="Google Shape;2695;p19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96" name="Google Shape;2696;p192"/>
          <p:cNvSpPr/>
          <p:nvPr/>
        </p:nvSpPr>
        <p:spPr>
          <a:xfrm>
            <a:off x="8351719" y="1688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7" name="Google Shape;2697;p192"/>
          <p:cNvSpPr/>
          <p:nvPr/>
        </p:nvSpPr>
        <p:spPr>
          <a:xfrm>
            <a:off x="8364481" y="48082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8" name="Google Shape;2698;p192"/>
          <p:cNvSpPr/>
          <p:nvPr/>
        </p:nvSpPr>
        <p:spPr>
          <a:xfrm rot="10800000">
            <a:off x="8515231" y="14905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9" name="Google Shape;2699;p192"/>
          <p:cNvSpPr/>
          <p:nvPr/>
        </p:nvSpPr>
        <p:spPr>
          <a:xfrm>
            <a:off x="7940944" y="29972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0" name="Google Shape;2700;p192"/>
          <p:cNvSpPr/>
          <p:nvPr/>
        </p:nvSpPr>
        <p:spPr>
          <a:xfrm rot="5400000">
            <a:off x="-1539825" y="1069929"/>
            <a:ext cx="3336529" cy="605972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1" name="Google Shape;2701;p192"/>
          <p:cNvSpPr/>
          <p:nvPr/>
        </p:nvSpPr>
        <p:spPr>
          <a:xfrm flipH="1" rot="6392579">
            <a:off x="-2086596" y="339210"/>
            <a:ext cx="4108425" cy="112552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2" name="Google Shape;2702;p192"/>
          <p:cNvSpPr/>
          <p:nvPr/>
        </p:nvSpPr>
        <p:spPr>
          <a:xfrm rot="5980549">
            <a:off x="-2375690" y="502831"/>
            <a:ext cx="4840630" cy="113463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3" name="Google Shape;2703;p192"/>
          <p:cNvSpPr/>
          <p:nvPr/>
        </p:nvSpPr>
        <p:spPr>
          <a:xfrm rot="10800000">
            <a:off x="115388" y="209797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4" name="Google Shape;2704;p192"/>
          <p:cNvSpPr/>
          <p:nvPr/>
        </p:nvSpPr>
        <p:spPr>
          <a:xfrm rot="10800000">
            <a:off x="361275" y="42206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5" name="Google Shape;2705;p192"/>
          <p:cNvSpPr/>
          <p:nvPr/>
        </p:nvSpPr>
        <p:spPr>
          <a:xfrm>
            <a:off x="333025" y="144100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6" name="Google Shape;2706;p192"/>
          <p:cNvSpPr/>
          <p:nvPr/>
        </p:nvSpPr>
        <p:spPr>
          <a:xfrm rot="10800000">
            <a:off x="1593613" y="-33062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19">
    <p:spTree>
      <p:nvGrpSpPr>
        <p:cNvPr id="2707" name="Shape 2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8" name="Google Shape;2708;p193"/>
          <p:cNvSpPr txBox="1"/>
          <p:nvPr>
            <p:ph type="title"/>
          </p:nvPr>
        </p:nvSpPr>
        <p:spPr>
          <a:xfrm>
            <a:off x="1098938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09" name="Google Shape;2709;p193"/>
          <p:cNvSpPr txBox="1"/>
          <p:nvPr>
            <p:ph idx="1" type="subTitle"/>
          </p:nvPr>
        </p:nvSpPr>
        <p:spPr>
          <a:xfrm>
            <a:off x="1098938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10" name="Google Shape;2710;p193"/>
          <p:cNvSpPr txBox="1"/>
          <p:nvPr>
            <p:ph idx="2" type="title"/>
          </p:nvPr>
        </p:nvSpPr>
        <p:spPr>
          <a:xfrm>
            <a:off x="6001463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11" name="Google Shape;2711;p193"/>
          <p:cNvSpPr txBox="1"/>
          <p:nvPr>
            <p:ph idx="3" type="subTitle"/>
          </p:nvPr>
        </p:nvSpPr>
        <p:spPr>
          <a:xfrm>
            <a:off x="6001463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12" name="Google Shape;2712;p193"/>
          <p:cNvSpPr txBox="1"/>
          <p:nvPr>
            <p:ph idx="4" type="title"/>
          </p:nvPr>
        </p:nvSpPr>
        <p:spPr>
          <a:xfrm>
            <a:off x="1120238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13" name="Google Shape;2713;p193"/>
          <p:cNvSpPr txBox="1"/>
          <p:nvPr>
            <p:ph idx="5" type="subTitle"/>
          </p:nvPr>
        </p:nvSpPr>
        <p:spPr>
          <a:xfrm>
            <a:off x="1120238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14" name="Google Shape;2714;p193"/>
          <p:cNvSpPr txBox="1"/>
          <p:nvPr>
            <p:ph idx="6" type="title"/>
          </p:nvPr>
        </p:nvSpPr>
        <p:spPr>
          <a:xfrm>
            <a:off x="6022763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15" name="Google Shape;2715;p193"/>
          <p:cNvSpPr txBox="1"/>
          <p:nvPr>
            <p:ph idx="7" type="subTitle"/>
          </p:nvPr>
        </p:nvSpPr>
        <p:spPr>
          <a:xfrm>
            <a:off x="6022763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16" name="Google Shape;2716;p193"/>
          <p:cNvSpPr txBox="1"/>
          <p:nvPr>
            <p:ph idx="8" type="title"/>
          </p:nvPr>
        </p:nvSpPr>
        <p:spPr>
          <a:xfrm>
            <a:off x="3550200" y="23300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17" name="Google Shape;2717;p193"/>
          <p:cNvSpPr txBox="1"/>
          <p:nvPr>
            <p:ph idx="9" type="subTitle"/>
          </p:nvPr>
        </p:nvSpPr>
        <p:spPr>
          <a:xfrm>
            <a:off x="3550200" y="26472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718" name="Google Shape;2718;p193"/>
          <p:cNvSpPr/>
          <p:nvPr/>
        </p:nvSpPr>
        <p:spPr>
          <a:xfrm flipH="1" rot="-1518785">
            <a:off x="108221" y="-1363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9" name="Google Shape;2719;p193"/>
          <p:cNvSpPr/>
          <p:nvPr/>
        </p:nvSpPr>
        <p:spPr>
          <a:xfrm flipH="1" rot="-1519228">
            <a:off x="-502377" y="-7163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0" name="Google Shape;2720;p193"/>
          <p:cNvSpPr/>
          <p:nvPr/>
        </p:nvSpPr>
        <p:spPr>
          <a:xfrm rot="-1518617">
            <a:off x="-978642" y="-63361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1" name="Google Shape;2721;p193"/>
          <p:cNvSpPr/>
          <p:nvPr/>
        </p:nvSpPr>
        <p:spPr>
          <a:xfrm>
            <a:off x="-727683" y="410540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2" name="Google Shape;2722;p193"/>
          <p:cNvSpPr/>
          <p:nvPr/>
        </p:nvSpPr>
        <p:spPr>
          <a:xfrm flipH="1" rot="1432117">
            <a:off x="-994133" y="4325918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3" name="Google Shape;2723;p193"/>
          <p:cNvSpPr/>
          <p:nvPr/>
        </p:nvSpPr>
        <p:spPr>
          <a:xfrm rot="855778">
            <a:off x="-1530463" y="4208916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4" name="Google Shape;2724;p193"/>
          <p:cNvSpPr txBox="1"/>
          <p:nvPr>
            <p:ph idx="13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25" name="Google Shape;2725;p193"/>
          <p:cNvSpPr/>
          <p:nvPr/>
        </p:nvSpPr>
        <p:spPr>
          <a:xfrm rot="5400000">
            <a:off x="2668844" y="152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6" name="Google Shape;2726;p193"/>
          <p:cNvSpPr/>
          <p:nvPr/>
        </p:nvSpPr>
        <p:spPr>
          <a:xfrm rot="5400000">
            <a:off x="1006581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7" name="Google Shape;2727;p193"/>
          <p:cNvSpPr/>
          <p:nvPr/>
        </p:nvSpPr>
        <p:spPr>
          <a:xfrm rot="-5400000">
            <a:off x="2012019" y="-1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8" name="Google Shape;2728;p193"/>
          <p:cNvSpPr/>
          <p:nvPr/>
        </p:nvSpPr>
        <p:spPr>
          <a:xfrm rot="5400000">
            <a:off x="350369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1"/>
          <p:cNvSpPr txBox="1"/>
          <p:nvPr>
            <p:ph type="title"/>
          </p:nvPr>
        </p:nvSpPr>
        <p:spPr>
          <a:xfrm>
            <a:off x="1295925" y="1313075"/>
            <a:ext cx="6552000" cy="14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0" name="Google Shape;170;p21"/>
          <p:cNvSpPr txBox="1"/>
          <p:nvPr>
            <p:ph idx="1" type="subTitle"/>
          </p:nvPr>
        </p:nvSpPr>
        <p:spPr>
          <a:xfrm>
            <a:off x="1296075" y="2833325"/>
            <a:ext cx="6552000" cy="10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p21"/>
          <p:cNvSpPr/>
          <p:nvPr/>
        </p:nvSpPr>
        <p:spPr>
          <a:xfrm flipH="1" rot="10800000">
            <a:off x="5365175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21"/>
          <p:cNvSpPr/>
          <p:nvPr/>
        </p:nvSpPr>
        <p:spPr>
          <a:xfrm flipH="1" rot="10800000">
            <a:off x="4874550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21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1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1"/>
          <p:cNvSpPr/>
          <p:nvPr/>
        </p:nvSpPr>
        <p:spPr>
          <a:xfrm flipH="1">
            <a:off x="6621274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1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1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1"/>
          <p:cNvSpPr/>
          <p:nvPr/>
        </p:nvSpPr>
        <p:spPr>
          <a:xfrm flipH="1">
            <a:off x="-260192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1"/>
          <p:cNvSpPr/>
          <p:nvPr/>
        </p:nvSpPr>
        <p:spPr>
          <a:xfrm flipH="1">
            <a:off x="158481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1"/>
          <p:cNvSpPr/>
          <p:nvPr/>
        </p:nvSpPr>
        <p:spPr>
          <a:xfrm flipH="1" rot="10800000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1"/>
          <p:cNvSpPr/>
          <p:nvPr/>
        </p:nvSpPr>
        <p:spPr>
          <a:xfrm flipH="1" rot="10800000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1"/>
          <p:cNvSpPr/>
          <p:nvPr/>
        </p:nvSpPr>
        <p:spPr>
          <a:xfrm flipH="1" rot="10800000">
            <a:off x="-332175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1"/>
          <p:cNvSpPr/>
          <p:nvPr/>
        </p:nvSpPr>
        <p:spPr>
          <a:xfrm flipH="1" rot="10800000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1"/>
          <p:cNvSpPr/>
          <p:nvPr/>
        </p:nvSpPr>
        <p:spPr>
          <a:xfrm flipH="1" rot="10800000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3">
    <p:spTree>
      <p:nvGrpSpPr>
        <p:cNvPr id="2729" name="Shape 2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0" name="Google Shape;2730;p19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731" name="Google Shape;2731;p194"/>
          <p:cNvSpPr txBox="1"/>
          <p:nvPr>
            <p:ph idx="2" type="title"/>
          </p:nvPr>
        </p:nvSpPr>
        <p:spPr>
          <a:xfrm>
            <a:off x="9908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32" name="Google Shape;2732;p194"/>
          <p:cNvSpPr txBox="1"/>
          <p:nvPr>
            <p:ph idx="1" type="subTitle"/>
          </p:nvPr>
        </p:nvSpPr>
        <p:spPr>
          <a:xfrm>
            <a:off x="9908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3" name="Google Shape;2733;p194"/>
          <p:cNvSpPr txBox="1"/>
          <p:nvPr>
            <p:ph idx="3" type="title"/>
          </p:nvPr>
        </p:nvSpPr>
        <p:spPr>
          <a:xfrm>
            <a:off x="2272775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34" name="Google Shape;2734;p194"/>
          <p:cNvSpPr txBox="1"/>
          <p:nvPr>
            <p:ph idx="4" type="subTitle"/>
          </p:nvPr>
        </p:nvSpPr>
        <p:spPr>
          <a:xfrm>
            <a:off x="2272775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5" name="Google Shape;2735;p194"/>
          <p:cNvSpPr txBox="1"/>
          <p:nvPr>
            <p:ph idx="5" type="title"/>
          </p:nvPr>
        </p:nvSpPr>
        <p:spPr>
          <a:xfrm>
            <a:off x="611852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36" name="Google Shape;2736;p194"/>
          <p:cNvSpPr txBox="1"/>
          <p:nvPr>
            <p:ph idx="6" type="subTitle"/>
          </p:nvPr>
        </p:nvSpPr>
        <p:spPr>
          <a:xfrm>
            <a:off x="611852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7" name="Google Shape;2737;p194"/>
          <p:cNvSpPr txBox="1"/>
          <p:nvPr>
            <p:ph idx="7" type="title"/>
          </p:nvPr>
        </p:nvSpPr>
        <p:spPr>
          <a:xfrm>
            <a:off x="4836600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38" name="Google Shape;2738;p194"/>
          <p:cNvSpPr txBox="1"/>
          <p:nvPr>
            <p:ph idx="8" type="subTitle"/>
          </p:nvPr>
        </p:nvSpPr>
        <p:spPr>
          <a:xfrm>
            <a:off x="4836600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39" name="Google Shape;2739;p194"/>
          <p:cNvSpPr txBox="1"/>
          <p:nvPr>
            <p:ph idx="9" type="title"/>
          </p:nvPr>
        </p:nvSpPr>
        <p:spPr>
          <a:xfrm>
            <a:off x="35546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740" name="Google Shape;2740;p194"/>
          <p:cNvSpPr txBox="1"/>
          <p:nvPr>
            <p:ph idx="13" type="subTitle"/>
          </p:nvPr>
        </p:nvSpPr>
        <p:spPr>
          <a:xfrm>
            <a:off x="35546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41" name="Google Shape;2741;p194"/>
          <p:cNvSpPr/>
          <p:nvPr/>
        </p:nvSpPr>
        <p:spPr>
          <a:xfrm>
            <a:off x="-614789" y="4059903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2" name="Google Shape;2742;p194"/>
          <p:cNvSpPr/>
          <p:nvPr/>
        </p:nvSpPr>
        <p:spPr>
          <a:xfrm flipH="1" rot="1432117">
            <a:off x="-881240" y="4280420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3" name="Google Shape;2743;p194"/>
          <p:cNvSpPr/>
          <p:nvPr/>
        </p:nvSpPr>
        <p:spPr>
          <a:xfrm rot="855778">
            <a:off x="-1417570" y="4163418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4" name="Google Shape;2744;p194"/>
          <p:cNvSpPr/>
          <p:nvPr/>
        </p:nvSpPr>
        <p:spPr>
          <a:xfrm flipH="1" rot="5027361">
            <a:off x="8598824" y="4042096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5" name="Google Shape;2745;p194"/>
          <p:cNvSpPr/>
          <p:nvPr/>
        </p:nvSpPr>
        <p:spPr>
          <a:xfrm flipH="1" rot="10093095">
            <a:off x="7020027" y="4448297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6" name="Google Shape;2746;p194"/>
          <p:cNvSpPr/>
          <p:nvPr/>
        </p:nvSpPr>
        <p:spPr>
          <a:xfrm flipH="1" rot="10800000">
            <a:off x="7020070" y="4354984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7" name="Google Shape;2747;p194"/>
          <p:cNvSpPr/>
          <p:nvPr/>
        </p:nvSpPr>
        <p:spPr>
          <a:xfrm rot="5400000">
            <a:off x="8594081" y="4247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8" name="Google Shape;2748;p194"/>
          <p:cNvSpPr/>
          <p:nvPr/>
        </p:nvSpPr>
        <p:spPr>
          <a:xfrm rot="5400000">
            <a:off x="810844" y="4323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9" name="Google Shape;2749;p194"/>
          <p:cNvSpPr/>
          <p:nvPr/>
        </p:nvSpPr>
        <p:spPr>
          <a:xfrm rot="-5400000">
            <a:off x="7937256" y="4095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0" name="Google Shape;2750;p194"/>
          <p:cNvSpPr/>
          <p:nvPr/>
        </p:nvSpPr>
        <p:spPr>
          <a:xfrm rot="5400000">
            <a:off x="154631" y="36889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2751" name="Shape 27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2" name="Google Shape;2752;p195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53" name="Google Shape;2753;p195"/>
          <p:cNvSpPr txBox="1"/>
          <p:nvPr>
            <p:ph idx="1" type="subTitle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754" name="Google Shape;2754;p195"/>
          <p:cNvSpPr txBox="1"/>
          <p:nvPr>
            <p:ph idx="2" type="subTitle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5" name="Google Shape;2755;p195"/>
          <p:cNvSpPr txBox="1"/>
          <p:nvPr>
            <p:ph idx="3" type="subTitle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756" name="Google Shape;2756;p195"/>
          <p:cNvSpPr txBox="1"/>
          <p:nvPr>
            <p:ph idx="4" type="subTitle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7" name="Google Shape;2757;p195"/>
          <p:cNvSpPr txBox="1"/>
          <p:nvPr>
            <p:ph idx="5" type="subTitle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758" name="Google Shape;2758;p195"/>
          <p:cNvSpPr txBox="1"/>
          <p:nvPr>
            <p:ph idx="6" type="subTitle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59" name="Google Shape;2759;p195"/>
          <p:cNvSpPr txBox="1"/>
          <p:nvPr>
            <p:ph idx="7" type="subTitle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760" name="Google Shape;2760;p195"/>
          <p:cNvSpPr txBox="1"/>
          <p:nvPr>
            <p:ph idx="8" type="subTitle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61" name="Google Shape;2761;p195"/>
          <p:cNvSpPr/>
          <p:nvPr/>
        </p:nvSpPr>
        <p:spPr>
          <a:xfrm flipH="1" rot="-5400000">
            <a:off x="-3096997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2" name="Google Shape;2762;p195"/>
          <p:cNvSpPr/>
          <p:nvPr/>
        </p:nvSpPr>
        <p:spPr>
          <a:xfrm rot="5400000">
            <a:off x="-1921300" y="309843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3" name="Google Shape;2763;p195"/>
          <p:cNvSpPr/>
          <p:nvPr/>
        </p:nvSpPr>
        <p:spPr>
          <a:xfrm flipH="1" rot="147">
            <a:off x="-401896" y="3180097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4" name="Google Shape;2764;p195"/>
          <p:cNvSpPr/>
          <p:nvPr/>
        </p:nvSpPr>
        <p:spPr>
          <a:xfrm flipH="1" rot="-5400000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5" name="Google Shape;2765;p195"/>
          <p:cNvSpPr/>
          <p:nvPr/>
        </p:nvSpPr>
        <p:spPr>
          <a:xfrm flipH="1" rot="-5400000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6" name="Google Shape;2766;p195"/>
          <p:cNvSpPr/>
          <p:nvPr/>
        </p:nvSpPr>
        <p:spPr>
          <a:xfrm flipH="1" rot="-5400000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7" name="Google Shape;2767;p195"/>
          <p:cNvSpPr/>
          <p:nvPr/>
        </p:nvSpPr>
        <p:spPr>
          <a:xfrm flipH="1" rot="5400000">
            <a:off x="5330692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8" name="Google Shape;2768;p195"/>
          <p:cNvSpPr/>
          <p:nvPr/>
        </p:nvSpPr>
        <p:spPr>
          <a:xfrm rot="-5400000">
            <a:off x="6773240" y="98835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9" name="Google Shape;2769;p195"/>
          <p:cNvSpPr/>
          <p:nvPr/>
        </p:nvSpPr>
        <p:spPr>
          <a:xfrm flipH="1" rot="-10799853">
            <a:off x="8120822" y="-9700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0" name="Google Shape;2770;p195"/>
          <p:cNvSpPr/>
          <p:nvPr/>
        </p:nvSpPr>
        <p:spPr>
          <a:xfrm flipH="1" rot="5400000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1" name="Google Shape;2771;p195"/>
          <p:cNvSpPr/>
          <p:nvPr/>
        </p:nvSpPr>
        <p:spPr>
          <a:xfrm flipH="1" rot="5400000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2" name="Google Shape;2772;p195"/>
          <p:cNvSpPr/>
          <p:nvPr/>
        </p:nvSpPr>
        <p:spPr>
          <a:xfrm flipH="1" rot="5400000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3" name="Google Shape;2773;p195"/>
          <p:cNvSpPr/>
          <p:nvPr/>
        </p:nvSpPr>
        <p:spPr>
          <a:xfrm flipH="1" rot="5400000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4" name="Google Shape;2774;p195"/>
          <p:cNvSpPr/>
          <p:nvPr/>
        </p:nvSpPr>
        <p:spPr>
          <a:xfrm flipH="1" rot="-5400000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2775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6" name="Google Shape;2776;p196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777" name="Google Shape;2777;p196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78" name="Google Shape;2778;p196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9" name="Google Shape;2779;p196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0" name="Google Shape;2780;p196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1" name="Google Shape;2781;p196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2" name="Google Shape;2782;p196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3" name="Google Shape;2783;p196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4" name="Google Shape;2784;p196"/>
          <p:cNvSpPr/>
          <p:nvPr/>
        </p:nvSpPr>
        <p:spPr>
          <a:xfrm rot="-10667561">
            <a:off x="305871" y="43938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5" name="Google Shape;2785;p196"/>
          <p:cNvSpPr/>
          <p:nvPr/>
        </p:nvSpPr>
        <p:spPr>
          <a:xfrm rot="10800000">
            <a:off x="402459" y="43010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6" name="Google Shape;2786;p196"/>
          <p:cNvSpPr/>
          <p:nvPr/>
        </p:nvSpPr>
        <p:spPr>
          <a:xfrm>
            <a:off x="-272112" y="41566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7" name="Google Shape;2787;p196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8" name="Google Shape;2788;p196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9" name="Google Shape;2789;p196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0" name="Google Shape;2790;p196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1" name="Google Shape;2791;p196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4">
    <p:spTree>
      <p:nvGrpSpPr>
        <p:cNvPr id="2792" name="Shape 2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3" name="Google Shape;2793;p197"/>
          <p:cNvSpPr txBox="1"/>
          <p:nvPr>
            <p:ph type="title"/>
          </p:nvPr>
        </p:nvSpPr>
        <p:spPr>
          <a:xfrm flipH="1">
            <a:off x="1031349" y="928025"/>
            <a:ext cx="3742500" cy="17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94" name="Google Shape;2794;p197"/>
          <p:cNvSpPr txBox="1"/>
          <p:nvPr>
            <p:ph idx="1" type="subTitle"/>
          </p:nvPr>
        </p:nvSpPr>
        <p:spPr>
          <a:xfrm flipH="1">
            <a:off x="1031044" y="2641900"/>
            <a:ext cx="3742500" cy="15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95" name="Google Shape;2795;p197"/>
          <p:cNvSpPr/>
          <p:nvPr/>
        </p:nvSpPr>
        <p:spPr>
          <a:xfrm>
            <a:off x="0" y="0"/>
            <a:ext cx="444900" cy="4449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6" name="Google Shape;2796;p197"/>
          <p:cNvSpPr/>
          <p:nvPr/>
        </p:nvSpPr>
        <p:spPr>
          <a:xfrm rot="-9281215">
            <a:off x="165301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7" name="Google Shape;2797;p197"/>
          <p:cNvSpPr/>
          <p:nvPr/>
        </p:nvSpPr>
        <p:spPr>
          <a:xfrm rot="-9280772">
            <a:off x="-445297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8" name="Google Shape;2798;p197"/>
          <p:cNvSpPr/>
          <p:nvPr/>
        </p:nvSpPr>
        <p:spPr>
          <a:xfrm flipH="1" rot="-9281383">
            <a:off x="-921562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9" name="Google Shape;2799;p197"/>
          <p:cNvSpPr/>
          <p:nvPr/>
        </p:nvSpPr>
        <p:spPr>
          <a:xfrm flipH="1" rot="10800000">
            <a:off x="-670603" y="7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0" name="Google Shape;2800;p197"/>
          <p:cNvSpPr/>
          <p:nvPr/>
        </p:nvSpPr>
        <p:spPr>
          <a:xfrm rot="9367883">
            <a:off x="-937053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1" name="Google Shape;2801;p197"/>
          <p:cNvSpPr/>
          <p:nvPr/>
        </p:nvSpPr>
        <p:spPr>
          <a:xfrm rot="-1518617">
            <a:off x="-992817" y="-87026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2" name="Google Shape;2802;p197"/>
          <p:cNvSpPr/>
          <p:nvPr/>
        </p:nvSpPr>
        <p:spPr>
          <a:xfrm rot="5400000">
            <a:off x="2202194" y="4596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3" name="Google Shape;2803;p197"/>
          <p:cNvSpPr/>
          <p:nvPr/>
        </p:nvSpPr>
        <p:spPr>
          <a:xfrm rot="-5400000">
            <a:off x="565106" y="822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2804" name="Shape 2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" name="Google Shape;2805;p198"/>
          <p:cNvSpPr txBox="1"/>
          <p:nvPr>
            <p:ph type="title"/>
          </p:nvPr>
        </p:nvSpPr>
        <p:spPr>
          <a:xfrm>
            <a:off x="4253800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806" name="Google Shape;2806;p198"/>
          <p:cNvSpPr txBox="1"/>
          <p:nvPr>
            <p:ph idx="1" type="subTitle"/>
          </p:nvPr>
        </p:nvSpPr>
        <p:spPr>
          <a:xfrm>
            <a:off x="5186112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07" name="Google Shape;2807;p198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8" name="Google Shape;2808;p198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9" name="Google Shape;2809;p198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0" name="Google Shape;2810;p198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1" name="Google Shape;2811;p198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2" name="Google Shape;2812;p198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3" name="Google Shape;2813;p198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4" name="Google Shape;2814;p198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5" name="Google Shape;2815;p198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6" name="Google Shape;2816;p198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2817" name="Shape 2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8" name="Google Shape;2818;p199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2819" name="Google Shape;2819;p199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20" name="Google Shape;2820;p199"/>
          <p:cNvSpPr/>
          <p:nvPr/>
        </p:nvSpPr>
        <p:spPr>
          <a:xfrm flipH="1" rot="-5911893">
            <a:off x="3125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1" name="Google Shape;2821;p199"/>
          <p:cNvSpPr/>
          <p:nvPr/>
        </p:nvSpPr>
        <p:spPr>
          <a:xfrm flipH="1" rot="-515846">
            <a:off x="-399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2" name="Google Shape;2822;p199"/>
          <p:cNvSpPr/>
          <p:nvPr/>
        </p:nvSpPr>
        <p:spPr>
          <a:xfrm flipH="1">
            <a:off x="-423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3" name="Google Shape;2823;p199"/>
          <p:cNvSpPr/>
          <p:nvPr/>
        </p:nvSpPr>
        <p:spPr>
          <a:xfrm>
            <a:off x="-275372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4" name="Google Shape;2824;p199"/>
          <p:cNvSpPr/>
          <p:nvPr/>
        </p:nvSpPr>
        <p:spPr>
          <a:xfrm flipH="1" rot="1067063">
            <a:off x="-556554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5" name="Google Shape;2825;p199"/>
          <p:cNvSpPr/>
          <p:nvPr/>
        </p:nvSpPr>
        <p:spPr>
          <a:xfrm rot="626416">
            <a:off x="-1346735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6" name="Google Shape;2826;p199"/>
          <p:cNvSpPr/>
          <p:nvPr/>
        </p:nvSpPr>
        <p:spPr>
          <a:xfrm rot="5400000">
            <a:off x="2074869" y="43515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7" name="Google Shape;2827;p199"/>
          <p:cNvSpPr/>
          <p:nvPr/>
        </p:nvSpPr>
        <p:spPr>
          <a:xfrm rot="1364436">
            <a:off x="2082771" y="538417"/>
            <a:ext cx="98562" cy="98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8" name="Google Shape;2828;p199"/>
          <p:cNvSpPr/>
          <p:nvPr/>
        </p:nvSpPr>
        <p:spPr>
          <a:xfrm rot="-5400000">
            <a:off x="1418044" y="4198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9" name="Google Shape;2829;p199"/>
          <p:cNvSpPr/>
          <p:nvPr/>
        </p:nvSpPr>
        <p:spPr>
          <a:xfrm rot="1359618">
            <a:off x="1253917" y="848767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2">
    <p:spTree>
      <p:nvGrpSpPr>
        <p:cNvPr id="2830" name="Shape 2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1" name="Google Shape;2831;p20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832" name="Google Shape;2832;p200"/>
          <p:cNvSpPr txBox="1"/>
          <p:nvPr>
            <p:ph idx="1" type="subTitle"/>
          </p:nvPr>
        </p:nvSpPr>
        <p:spPr>
          <a:xfrm>
            <a:off x="4758125" y="1203300"/>
            <a:ext cx="3601800" cy="29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 sz="1400"/>
            </a:lvl1pPr>
            <a:lvl2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9pPr>
          </a:lstStyle>
          <a:p/>
        </p:txBody>
      </p:sp>
      <p:sp>
        <p:nvSpPr>
          <p:cNvPr id="2833" name="Google Shape;2833;p200"/>
          <p:cNvSpPr/>
          <p:nvPr/>
        </p:nvSpPr>
        <p:spPr>
          <a:xfrm flipH="1" rot="10800000">
            <a:off x="-394184" y="-4756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4" name="Google Shape;2834;p200"/>
          <p:cNvSpPr/>
          <p:nvPr/>
        </p:nvSpPr>
        <p:spPr>
          <a:xfrm rot="9367883">
            <a:off x="-660634" y="-44923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5" name="Google Shape;2835;p200"/>
          <p:cNvSpPr/>
          <p:nvPr/>
        </p:nvSpPr>
        <p:spPr>
          <a:xfrm flipH="1" rot="9944222">
            <a:off x="-1196964" y="-40583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6" name="Google Shape;2836;p200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7" name="Google Shape;2837;p200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8" name="Google Shape;2838;p200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9" name="Google Shape;2839;p200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5">
    <p:spTree>
      <p:nvGrpSpPr>
        <p:cNvPr id="2840" name="Shape 2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1" name="Google Shape;2841;p201"/>
          <p:cNvSpPr txBox="1"/>
          <p:nvPr>
            <p:ph type="title"/>
          </p:nvPr>
        </p:nvSpPr>
        <p:spPr>
          <a:xfrm flipH="1">
            <a:off x="686700" y="1093200"/>
            <a:ext cx="7770600" cy="13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2842" name="Google Shape;2842;p201"/>
          <p:cNvSpPr txBox="1"/>
          <p:nvPr>
            <p:ph idx="1" type="body"/>
          </p:nvPr>
        </p:nvSpPr>
        <p:spPr>
          <a:xfrm flipH="1">
            <a:off x="686700" y="2540425"/>
            <a:ext cx="7770600" cy="1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600"/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2843" name="Google Shape;2843;p201"/>
          <p:cNvSpPr/>
          <p:nvPr/>
        </p:nvSpPr>
        <p:spPr>
          <a:xfrm>
            <a:off x="1030225" y="3960176"/>
            <a:ext cx="7083925" cy="1183297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4" name="Google Shape;2844;p201"/>
          <p:cNvSpPr/>
          <p:nvPr/>
        </p:nvSpPr>
        <p:spPr>
          <a:xfrm flipH="1">
            <a:off x="-1" y="4362499"/>
            <a:ext cx="9144351" cy="782105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5" name="Google Shape;2845;p201"/>
          <p:cNvSpPr/>
          <p:nvPr/>
        </p:nvSpPr>
        <p:spPr>
          <a:xfrm rot="6479671">
            <a:off x="5455589" y="-1428985"/>
            <a:ext cx="1502599" cy="35108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6" name="Google Shape;2846;p201"/>
          <p:cNvSpPr/>
          <p:nvPr/>
        </p:nvSpPr>
        <p:spPr>
          <a:xfrm>
            <a:off x="0" y="-167425"/>
            <a:ext cx="9144351" cy="831498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7" name="Google Shape;2847;p201"/>
          <p:cNvSpPr/>
          <p:nvPr/>
        </p:nvSpPr>
        <p:spPr>
          <a:xfrm>
            <a:off x="0" y="-167425"/>
            <a:ext cx="9144078" cy="911830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8" name="Google Shape;2848;p201"/>
          <p:cNvSpPr/>
          <p:nvPr/>
        </p:nvSpPr>
        <p:spPr>
          <a:xfrm>
            <a:off x="1" y="4416936"/>
            <a:ext cx="9143690" cy="72690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9" name="Google Shape;2849;p201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0" name="Google Shape;2850;p201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1" name="Google Shape;2851;p201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2" name="Google Shape;2852;p201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3" name="Google Shape;2853;p201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4" name="Google Shape;2854;p201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5" name="Google Shape;2855;p201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1">
    <p:spTree>
      <p:nvGrpSpPr>
        <p:cNvPr id="2856" name="Shape 2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" name="Google Shape;2857;p202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8" name="Google Shape;2858;p202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9" name="Google Shape;2859;p202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0" name="Google Shape;2860;p202"/>
          <p:cNvSpPr/>
          <p:nvPr/>
        </p:nvSpPr>
        <p:spPr>
          <a:xfrm flipH="1" rot="5027361">
            <a:off x="7738224" y="4014283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1" name="Google Shape;2861;p202"/>
          <p:cNvSpPr/>
          <p:nvPr/>
        </p:nvSpPr>
        <p:spPr>
          <a:xfrm flipH="1" rot="10093095">
            <a:off x="6159427" y="442048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2" name="Google Shape;2862;p202"/>
          <p:cNvSpPr/>
          <p:nvPr/>
        </p:nvSpPr>
        <p:spPr>
          <a:xfrm flipH="1" rot="10800000">
            <a:off x="6159470" y="4327171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3" name="Google Shape;2863;p202"/>
          <p:cNvSpPr txBox="1"/>
          <p:nvPr>
            <p:ph type="title"/>
          </p:nvPr>
        </p:nvSpPr>
        <p:spPr>
          <a:xfrm>
            <a:off x="4454400" y="1034213"/>
            <a:ext cx="3644400" cy="17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64" name="Google Shape;2864;p202"/>
          <p:cNvSpPr txBox="1"/>
          <p:nvPr>
            <p:ph idx="1" type="subTitle"/>
          </p:nvPr>
        </p:nvSpPr>
        <p:spPr>
          <a:xfrm>
            <a:off x="4454400" y="2842988"/>
            <a:ext cx="36444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65" name="Google Shape;2865;p202"/>
          <p:cNvSpPr/>
          <p:nvPr/>
        </p:nvSpPr>
        <p:spPr>
          <a:xfrm rot="5400000">
            <a:off x="7721131" y="4324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6" name="Google Shape;2866;p202"/>
          <p:cNvSpPr/>
          <p:nvPr/>
        </p:nvSpPr>
        <p:spPr>
          <a:xfrm rot="5400000">
            <a:off x="7319469" y="8016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7" name="Google Shape;2867;p202"/>
          <p:cNvSpPr/>
          <p:nvPr/>
        </p:nvSpPr>
        <p:spPr>
          <a:xfrm rot="-5400000">
            <a:off x="7064306" y="4171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8" name="Google Shape;2868;p202"/>
          <p:cNvSpPr/>
          <p:nvPr/>
        </p:nvSpPr>
        <p:spPr>
          <a:xfrm rot="5400000">
            <a:off x="6663256" y="1668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7">
    <p:spTree>
      <p:nvGrpSpPr>
        <p:cNvPr id="2869" name="Shape 2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0" name="Google Shape;2870;p203"/>
          <p:cNvSpPr/>
          <p:nvPr/>
        </p:nvSpPr>
        <p:spPr>
          <a:xfrm rot="10800000">
            <a:off x="5444252" y="4036344"/>
            <a:ext cx="3644607" cy="111842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1" name="Google Shape;2871;p203"/>
          <p:cNvSpPr/>
          <p:nvPr/>
        </p:nvSpPr>
        <p:spPr>
          <a:xfrm>
            <a:off x="6207850" y="3883665"/>
            <a:ext cx="2936718" cy="1271100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2" name="Google Shape;2872;p203"/>
          <p:cNvSpPr/>
          <p:nvPr/>
        </p:nvSpPr>
        <p:spPr>
          <a:xfrm flipH="1">
            <a:off x="6645307" y="3883573"/>
            <a:ext cx="2498729" cy="1271173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3" name="Google Shape;2873;p203"/>
          <p:cNvSpPr txBox="1"/>
          <p:nvPr>
            <p:ph type="title"/>
          </p:nvPr>
        </p:nvSpPr>
        <p:spPr>
          <a:xfrm>
            <a:off x="4691800" y="1160950"/>
            <a:ext cx="3543300" cy="15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2874" name="Google Shape;2874;p203"/>
          <p:cNvSpPr txBox="1"/>
          <p:nvPr>
            <p:ph idx="1" type="subTitle"/>
          </p:nvPr>
        </p:nvSpPr>
        <p:spPr>
          <a:xfrm>
            <a:off x="4691875" y="2833325"/>
            <a:ext cx="35433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75" name="Google Shape;2875;p203"/>
          <p:cNvSpPr/>
          <p:nvPr/>
        </p:nvSpPr>
        <p:spPr>
          <a:xfrm rot="10800000">
            <a:off x="6742285" y="2238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6" name="Google Shape;2876;p203"/>
          <p:cNvSpPr/>
          <p:nvPr/>
        </p:nvSpPr>
        <p:spPr>
          <a:xfrm flipH="1" rot="-9367883">
            <a:off x="6298030" y="-37928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7" name="Google Shape;2877;p203"/>
          <p:cNvSpPr/>
          <p:nvPr/>
        </p:nvSpPr>
        <p:spPr>
          <a:xfrm rot="-9944222">
            <a:off x="6382945" y="-33588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8" name="Google Shape;2878;p203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9" name="Google Shape;2879;p203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0" name="Google Shape;2880;p203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1" name="Google Shape;2881;p203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/>
          <p:nvPr>
            <p:ph idx="1" type="body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187" name="Google Shape;187;p22"/>
          <p:cNvSpPr/>
          <p:nvPr/>
        </p:nvSpPr>
        <p:spPr>
          <a:xfrm flipH="1">
            <a:off x="3426309" y="3056502"/>
            <a:ext cx="5986869" cy="212719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2"/>
          <p:cNvSpPr/>
          <p:nvPr/>
        </p:nvSpPr>
        <p:spPr>
          <a:xfrm flipH="1" rot="10800000">
            <a:off x="5737690" y="3381530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9" name="Google Shape;189;p22"/>
          <p:cNvSpPr/>
          <p:nvPr/>
        </p:nvSpPr>
        <p:spPr>
          <a:xfrm rot="315040">
            <a:off x="7305814" y="4459737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p22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22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22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22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">
    <p:spTree>
      <p:nvGrpSpPr>
        <p:cNvPr id="2882" name="Shape 2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3" name="Google Shape;2883;p204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84" name="Google Shape;2884;p204"/>
          <p:cNvSpPr txBox="1"/>
          <p:nvPr>
            <p:ph idx="1" type="subTitle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85" name="Google Shape;2885;p204"/>
          <p:cNvSpPr txBox="1"/>
          <p:nvPr>
            <p:ph idx="2" type="subTitle"/>
          </p:nvPr>
        </p:nvSpPr>
        <p:spPr>
          <a:xfrm>
            <a:off x="4958476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6" name="Google Shape;2886;p204"/>
          <p:cNvSpPr txBox="1"/>
          <p:nvPr>
            <p:ph idx="3" type="subTitle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87" name="Google Shape;2887;p204"/>
          <p:cNvSpPr txBox="1"/>
          <p:nvPr>
            <p:ph idx="4" type="subTitle"/>
          </p:nvPr>
        </p:nvSpPr>
        <p:spPr>
          <a:xfrm>
            <a:off x="1745688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88" name="Google Shape;2888;p204"/>
          <p:cNvSpPr txBox="1"/>
          <p:nvPr>
            <p:ph idx="5" type="subTitle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89" name="Google Shape;2889;p204"/>
          <p:cNvSpPr txBox="1"/>
          <p:nvPr>
            <p:ph idx="6" type="subTitle"/>
          </p:nvPr>
        </p:nvSpPr>
        <p:spPr>
          <a:xfrm>
            <a:off x="4958476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90" name="Google Shape;2890;p204"/>
          <p:cNvSpPr txBox="1"/>
          <p:nvPr>
            <p:ph idx="7" type="subTitle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891" name="Google Shape;2891;p204"/>
          <p:cNvSpPr txBox="1"/>
          <p:nvPr>
            <p:ph idx="8" type="subTitle"/>
          </p:nvPr>
        </p:nvSpPr>
        <p:spPr>
          <a:xfrm>
            <a:off x="1745688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892" name="Google Shape;2892;p204"/>
          <p:cNvSpPr/>
          <p:nvPr/>
        </p:nvSpPr>
        <p:spPr>
          <a:xfrm flipH="1" rot="-5532439">
            <a:off x="-2045052" y="2322174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3" name="Google Shape;2893;p204"/>
          <p:cNvSpPr/>
          <p:nvPr/>
        </p:nvSpPr>
        <p:spPr>
          <a:xfrm flipH="1" rot="-5400000">
            <a:off x="-832519" y="2826431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4" name="Google Shape;2894;p204"/>
          <p:cNvSpPr/>
          <p:nvPr/>
        </p:nvSpPr>
        <p:spPr>
          <a:xfrm flipH="1" rot="5400000">
            <a:off x="-551012" y="3638024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5" name="Google Shape;2895;p204"/>
          <p:cNvSpPr/>
          <p:nvPr/>
        </p:nvSpPr>
        <p:spPr>
          <a:xfrm flipH="1" rot="5400000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6" name="Google Shape;2896;p204"/>
          <p:cNvSpPr/>
          <p:nvPr/>
        </p:nvSpPr>
        <p:spPr>
          <a:xfrm flipH="1" rot="5400000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7" name="Google Shape;2897;p204"/>
          <p:cNvSpPr/>
          <p:nvPr/>
        </p:nvSpPr>
        <p:spPr>
          <a:xfrm flipH="1" rot="5400000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8" name="Google Shape;2898;p204"/>
          <p:cNvSpPr/>
          <p:nvPr/>
        </p:nvSpPr>
        <p:spPr>
          <a:xfrm flipH="1" rot="5400000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9" name="Google Shape;2899;p204"/>
          <p:cNvSpPr/>
          <p:nvPr/>
        </p:nvSpPr>
        <p:spPr>
          <a:xfrm flipH="1" rot="5267561">
            <a:off x="6370324" y="1912069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0" name="Google Shape;2900;p204"/>
          <p:cNvSpPr/>
          <p:nvPr/>
        </p:nvSpPr>
        <p:spPr>
          <a:xfrm flipH="1" rot="5400000">
            <a:off x="7582879" y="1222315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1" name="Google Shape;2901;p204"/>
          <p:cNvSpPr/>
          <p:nvPr/>
        </p:nvSpPr>
        <p:spPr>
          <a:xfrm flipH="1" rot="-5400000">
            <a:off x="7598103" y="388035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2" name="Google Shape;2902;p204"/>
          <p:cNvSpPr/>
          <p:nvPr/>
        </p:nvSpPr>
        <p:spPr>
          <a:xfrm flipH="1" rot="-5400000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3" name="Google Shape;2903;p204"/>
          <p:cNvSpPr/>
          <p:nvPr/>
        </p:nvSpPr>
        <p:spPr>
          <a:xfrm flipH="1" rot="-5400000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4" name="Google Shape;2904;p204"/>
          <p:cNvSpPr/>
          <p:nvPr/>
        </p:nvSpPr>
        <p:spPr>
          <a:xfrm flipH="1" rot="-5400000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5" name="Google Shape;2905;p204"/>
          <p:cNvSpPr/>
          <p:nvPr/>
        </p:nvSpPr>
        <p:spPr>
          <a:xfrm flipH="1" rot="-5400000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6">
    <p:spTree>
      <p:nvGrpSpPr>
        <p:cNvPr id="2906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p20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08" name="Google Shape;2908;p205"/>
          <p:cNvSpPr txBox="1"/>
          <p:nvPr>
            <p:ph idx="2" type="title"/>
          </p:nvPr>
        </p:nvSpPr>
        <p:spPr>
          <a:xfrm>
            <a:off x="595875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909" name="Google Shape;2909;p205"/>
          <p:cNvSpPr txBox="1"/>
          <p:nvPr>
            <p:ph idx="1" type="subTitle"/>
          </p:nvPr>
        </p:nvSpPr>
        <p:spPr>
          <a:xfrm>
            <a:off x="816075" y="23584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10" name="Google Shape;2910;p205"/>
          <p:cNvSpPr txBox="1"/>
          <p:nvPr>
            <p:ph idx="3" type="title"/>
          </p:nvPr>
        </p:nvSpPr>
        <p:spPr>
          <a:xfrm>
            <a:off x="5994850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911" name="Google Shape;2911;p205"/>
          <p:cNvSpPr txBox="1"/>
          <p:nvPr>
            <p:ph idx="4" type="subTitle"/>
          </p:nvPr>
        </p:nvSpPr>
        <p:spPr>
          <a:xfrm>
            <a:off x="5994850" y="2358429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12" name="Google Shape;2912;p205"/>
          <p:cNvSpPr txBox="1"/>
          <p:nvPr>
            <p:ph idx="5" type="title"/>
          </p:nvPr>
        </p:nvSpPr>
        <p:spPr>
          <a:xfrm>
            <a:off x="595875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913" name="Google Shape;2913;p205"/>
          <p:cNvSpPr txBox="1"/>
          <p:nvPr>
            <p:ph idx="6" type="subTitle"/>
          </p:nvPr>
        </p:nvSpPr>
        <p:spPr>
          <a:xfrm>
            <a:off x="816075" y="37493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14" name="Google Shape;2914;p205"/>
          <p:cNvSpPr txBox="1"/>
          <p:nvPr>
            <p:ph idx="7" type="title"/>
          </p:nvPr>
        </p:nvSpPr>
        <p:spPr>
          <a:xfrm>
            <a:off x="5994850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915" name="Google Shape;2915;p205"/>
          <p:cNvSpPr txBox="1"/>
          <p:nvPr>
            <p:ph idx="8" type="subTitle"/>
          </p:nvPr>
        </p:nvSpPr>
        <p:spPr>
          <a:xfrm>
            <a:off x="5994850" y="3749327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16" name="Google Shape;2916;p205"/>
          <p:cNvSpPr/>
          <p:nvPr/>
        </p:nvSpPr>
        <p:spPr>
          <a:xfrm flipH="1" rot="10800000">
            <a:off x="37927" y="43746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7" name="Google Shape;2917;p205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8" name="Google Shape;2918;p205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9" name="Google Shape;2919;p205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0" name="Google Shape;2920;p205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1" name="Google Shape;2921;p205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2" name="Google Shape;2922;p205"/>
          <p:cNvSpPr/>
          <p:nvPr/>
        </p:nvSpPr>
        <p:spPr>
          <a:xfrm rot="5400000">
            <a:off x="8873931" y="1028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3" name="Google Shape;2923;p205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4" name="Google Shape;2924;p205"/>
          <p:cNvSpPr/>
          <p:nvPr/>
        </p:nvSpPr>
        <p:spPr>
          <a:xfrm rot="-5400000">
            <a:off x="8183406" y="80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5" name="Google Shape;2925;p205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9">
    <p:spTree>
      <p:nvGrpSpPr>
        <p:cNvPr id="2926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p20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28" name="Google Shape;2928;p206"/>
          <p:cNvSpPr txBox="1"/>
          <p:nvPr>
            <p:ph idx="1" type="subTitle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929" name="Google Shape;2929;p206"/>
          <p:cNvSpPr txBox="1"/>
          <p:nvPr>
            <p:ph idx="2" type="subTitle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0" name="Google Shape;2930;p206"/>
          <p:cNvSpPr txBox="1"/>
          <p:nvPr>
            <p:ph idx="3" type="subTitle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931" name="Google Shape;2931;p206"/>
          <p:cNvSpPr txBox="1"/>
          <p:nvPr>
            <p:ph idx="4" type="subTitle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2" name="Google Shape;2932;p206"/>
          <p:cNvSpPr txBox="1"/>
          <p:nvPr>
            <p:ph idx="5" type="subTitle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933" name="Google Shape;2933;p206"/>
          <p:cNvSpPr txBox="1"/>
          <p:nvPr>
            <p:ph idx="6" type="subTitle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34" name="Google Shape;2934;p206"/>
          <p:cNvSpPr/>
          <p:nvPr/>
        </p:nvSpPr>
        <p:spPr>
          <a:xfrm rot="10800000">
            <a:off x="2531291" y="4235323"/>
            <a:ext cx="5428956" cy="1009852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5" name="Google Shape;2935;p206"/>
          <p:cNvSpPr/>
          <p:nvPr/>
        </p:nvSpPr>
        <p:spPr>
          <a:xfrm rot="5400000">
            <a:off x="3108924" y="2854084"/>
            <a:ext cx="1442280" cy="3563817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6" name="Google Shape;2936;p206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7" name="Google Shape;2937;p206"/>
          <p:cNvSpPr/>
          <p:nvPr/>
        </p:nvSpPr>
        <p:spPr>
          <a:xfrm flipH="1" rot="10800000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8" name="Google Shape;2938;p206"/>
          <p:cNvSpPr/>
          <p:nvPr/>
        </p:nvSpPr>
        <p:spPr>
          <a:xfrm flipH="1" rot="10800000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9" name="Google Shape;2939;p206"/>
          <p:cNvSpPr/>
          <p:nvPr/>
        </p:nvSpPr>
        <p:spPr>
          <a:xfrm flipH="1" rot="10800000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0" name="Google Shape;2940;p206"/>
          <p:cNvSpPr/>
          <p:nvPr/>
        </p:nvSpPr>
        <p:spPr>
          <a:xfrm flipH="1" rot="10800000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1" name="Google Shape;2941;p206"/>
          <p:cNvSpPr/>
          <p:nvPr/>
        </p:nvSpPr>
        <p:spPr>
          <a:xfrm flipH="1" rot="10800000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2" name="Google Shape;2942;p206"/>
          <p:cNvSpPr/>
          <p:nvPr/>
        </p:nvSpPr>
        <p:spPr>
          <a:xfrm flipH="1" rot="10800000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9">
    <p:spTree>
      <p:nvGrpSpPr>
        <p:cNvPr id="2943" name="Shape 2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4" name="Google Shape;2944;p207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5" name="Google Shape;2945;p207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6" name="Google Shape;2946;p207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7" name="Google Shape;2947;p207"/>
          <p:cNvSpPr txBox="1"/>
          <p:nvPr>
            <p:ph type="title"/>
          </p:nvPr>
        </p:nvSpPr>
        <p:spPr>
          <a:xfrm flipH="1">
            <a:off x="1393306" y="202527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948" name="Google Shape;2948;p207"/>
          <p:cNvSpPr txBox="1"/>
          <p:nvPr>
            <p:ph idx="1" type="subTitle"/>
          </p:nvPr>
        </p:nvSpPr>
        <p:spPr>
          <a:xfrm flipH="1">
            <a:off x="1393306" y="234244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49" name="Google Shape;2949;p207"/>
          <p:cNvSpPr txBox="1"/>
          <p:nvPr>
            <p:ph idx="2" type="title"/>
          </p:nvPr>
        </p:nvSpPr>
        <p:spPr>
          <a:xfrm flipH="1">
            <a:off x="3560862" y="34794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950" name="Google Shape;2950;p207"/>
          <p:cNvSpPr txBox="1"/>
          <p:nvPr>
            <p:ph idx="3" type="subTitle"/>
          </p:nvPr>
        </p:nvSpPr>
        <p:spPr>
          <a:xfrm flipH="1">
            <a:off x="3560862" y="37965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51" name="Google Shape;2951;p207"/>
          <p:cNvSpPr txBox="1"/>
          <p:nvPr>
            <p:ph idx="4" type="title"/>
          </p:nvPr>
        </p:nvSpPr>
        <p:spPr>
          <a:xfrm flipH="1">
            <a:off x="5728394" y="20252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2952" name="Google Shape;2952;p207"/>
          <p:cNvSpPr txBox="1"/>
          <p:nvPr>
            <p:ph idx="5" type="subTitle"/>
          </p:nvPr>
        </p:nvSpPr>
        <p:spPr>
          <a:xfrm flipH="1">
            <a:off x="5728394" y="23424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2953" name="Google Shape;2953;p207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4" name="Google Shape;2954;p207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5" name="Google Shape;2955;p207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6" name="Google Shape;2956;p207"/>
          <p:cNvSpPr txBox="1"/>
          <p:nvPr>
            <p:ph idx="6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57" name="Google Shape;2957;p207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8" name="Google Shape;2958;p207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9" name="Google Shape;2959;p207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0" name="Google Shape;2960;p207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2961" name="Shape 2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2" name="Google Shape;2962;p208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63" name="Google Shape;2963;p208"/>
          <p:cNvSpPr txBox="1"/>
          <p:nvPr>
            <p:ph idx="1" type="subTitle"/>
          </p:nvPr>
        </p:nvSpPr>
        <p:spPr>
          <a:xfrm>
            <a:off x="4881606" y="3566100"/>
            <a:ext cx="2205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964" name="Google Shape;2964;p208"/>
          <p:cNvSpPr txBox="1"/>
          <p:nvPr>
            <p:ph idx="2" type="subTitle"/>
          </p:nvPr>
        </p:nvSpPr>
        <p:spPr>
          <a:xfrm>
            <a:off x="4740306" y="3861150"/>
            <a:ext cx="24882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65" name="Google Shape;2965;p208"/>
          <p:cNvSpPr txBox="1"/>
          <p:nvPr>
            <p:ph idx="3" type="subTitle"/>
          </p:nvPr>
        </p:nvSpPr>
        <p:spPr>
          <a:xfrm>
            <a:off x="2014344" y="356610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966" name="Google Shape;2966;p208"/>
          <p:cNvSpPr txBox="1"/>
          <p:nvPr>
            <p:ph idx="4" type="subTitle"/>
          </p:nvPr>
        </p:nvSpPr>
        <p:spPr>
          <a:xfrm>
            <a:off x="1915494" y="3861150"/>
            <a:ext cx="22056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967" name="Google Shape;2967;p208"/>
          <p:cNvSpPr/>
          <p:nvPr/>
        </p:nvSpPr>
        <p:spPr>
          <a:xfrm rot="-5400000">
            <a:off x="-687297" y="596629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8" name="Google Shape;2968;p208"/>
          <p:cNvSpPr/>
          <p:nvPr/>
        </p:nvSpPr>
        <p:spPr>
          <a:xfrm rot="-5400000">
            <a:off x="-1281850" y="1134665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9" name="Google Shape;2969;p208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0" name="Google Shape;2970;p208"/>
          <p:cNvSpPr/>
          <p:nvPr/>
        </p:nvSpPr>
        <p:spPr>
          <a:xfrm rot="5400000">
            <a:off x="-494883" y="20869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1" name="Google Shape;2971;p208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2" name="Google Shape;2972;p208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3" name="Google Shape;2973;p208"/>
          <p:cNvSpPr/>
          <p:nvPr/>
        </p:nvSpPr>
        <p:spPr>
          <a:xfrm rot="5400000">
            <a:off x="7087547" y="3261706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4" name="Google Shape;2974;p208"/>
          <p:cNvSpPr/>
          <p:nvPr/>
        </p:nvSpPr>
        <p:spPr>
          <a:xfrm rot="5400000">
            <a:off x="7632127" y="317011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5" name="Google Shape;2975;p208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6" name="Google Shape;2976;p208"/>
          <p:cNvSpPr/>
          <p:nvPr/>
        </p:nvSpPr>
        <p:spPr>
          <a:xfrm rot="-5400000">
            <a:off x="7715198" y="379368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7" name="Google Shape;2977;p208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8" name="Google Shape;2978;p208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9" name="Google Shape;2979;p208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0" name="Google Shape;2980;p208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2981" name="Shape 29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Google Shape;2982;p209"/>
          <p:cNvSpPr txBox="1"/>
          <p:nvPr>
            <p:ph type="title"/>
          </p:nvPr>
        </p:nvSpPr>
        <p:spPr>
          <a:xfrm>
            <a:off x="2372500" y="760675"/>
            <a:ext cx="43989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983" name="Google Shape;2983;p209"/>
          <p:cNvSpPr txBox="1"/>
          <p:nvPr>
            <p:ph idx="1" type="subTitle"/>
          </p:nvPr>
        </p:nvSpPr>
        <p:spPr>
          <a:xfrm>
            <a:off x="2377611" y="1693425"/>
            <a:ext cx="43989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4" name="Google Shape;2984;p209"/>
          <p:cNvSpPr txBox="1"/>
          <p:nvPr>
            <p:ph idx="2" type="subTitle"/>
          </p:nvPr>
        </p:nvSpPr>
        <p:spPr>
          <a:xfrm>
            <a:off x="2676890" y="3952700"/>
            <a:ext cx="3790200" cy="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985" name="Google Shape;2985;p209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86" name="Google Shape;2986;p209"/>
          <p:cNvSpPr/>
          <p:nvPr/>
        </p:nvSpPr>
        <p:spPr>
          <a:xfrm rot="-5538951">
            <a:off x="-2574537" y="1029968"/>
            <a:ext cx="6383009" cy="1326004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7" name="Google Shape;2987;p209"/>
          <p:cNvSpPr/>
          <p:nvPr/>
        </p:nvSpPr>
        <p:spPr>
          <a:xfrm flipH="1" rot="5400000">
            <a:off x="-1065756" y="2741763"/>
            <a:ext cx="3598025" cy="1537331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8" name="Google Shape;2988;p209"/>
          <p:cNvSpPr/>
          <p:nvPr/>
        </p:nvSpPr>
        <p:spPr>
          <a:xfrm flipH="1" rot="5400000">
            <a:off x="-627512" y="3888154"/>
            <a:ext cx="2023800" cy="1071475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9" name="Google Shape;2989;p209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0" name="Google Shape;2990;p209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1" name="Google Shape;2991;p209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2" name="Google Shape;2992;p209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3" name="Google Shape;2993;p209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94" name="Google Shape;2994;p209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2995" name="Google Shape;2995;p209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rect b="b" l="l" r="r" t="t"/>
              <a:pathLst>
                <a:path extrusionOk="0" h="14785" w="79484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6" name="Google Shape;2996;p209"/>
            <p:cNvSpPr/>
            <p:nvPr/>
          </p:nvSpPr>
          <p:spPr>
            <a:xfrm flipH="1" rot="5400000">
              <a:off x="-1065756" y="2741763"/>
              <a:ext cx="3598025" cy="1537331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7" name="Google Shape;2997;p209"/>
            <p:cNvSpPr/>
            <p:nvPr/>
          </p:nvSpPr>
          <p:spPr>
            <a:xfrm flipH="1" rot="5400000">
              <a:off x="-627512" y="3888154"/>
              <a:ext cx="2023800" cy="1071475"/>
            </a:xfrm>
            <a:custGeom>
              <a:rect b="b" l="l" r="r" t="t"/>
              <a:pathLst>
                <a:path extrusionOk="0" h="42859" w="80952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98" name="Google Shape;2998;p209"/>
          <p:cNvSpPr/>
          <p:nvPr/>
        </p:nvSpPr>
        <p:spPr>
          <a:xfrm flipH="1" rot="10800000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9" name="Google Shape;2999;p209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0" name="Google Shape;3000;p209"/>
          <p:cNvSpPr/>
          <p:nvPr/>
        </p:nvSpPr>
        <p:spPr>
          <a:xfrm flipH="1" rot="10800000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1" name="Google Shape;3001;p209"/>
          <p:cNvSpPr/>
          <p:nvPr/>
        </p:nvSpPr>
        <p:spPr>
          <a:xfrm flipH="1" rot="10800000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2" name="Google Shape;3002;p209"/>
          <p:cNvSpPr/>
          <p:nvPr/>
        </p:nvSpPr>
        <p:spPr>
          <a:xfrm flipH="1" rot="10800000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3003" name="Shape 3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4" name="Google Shape;3004;p21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05" name="Google Shape;3005;p210"/>
          <p:cNvSpPr txBox="1"/>
          <p:nvPr>
            <p:ph idx="1" type="subTitle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006" name="Google Shape;3006;p210"/>
          <p:cNvSpPr txBox="1"/>
          <p:nvPr>
            <p:ph idx="2" type="subTitle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07" name="Google Shape;3007;p210"/>
          <p:cNvSpPr/>
          <p:nvPr/>
        </p:nvSpPr>
        <p:spPr>
          <a:xfrm flipH="1">
            <a:off x="-178543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8" name="Google Shape;3008;p210"/>
          <p:cNvSpPr/>
          <p:nvPr/>
        </p:nvSpPr>
        <p:spPr>
          <a:xfrm flipH="1" rot="10800000">
            <a:off x="-278322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9" name="Google Shape;3009;p210"/>
          <p:cNvSpPr/>
          <p:nvPr/>
        </p:nvSpPr>
        <p:spPr>
          <a:xfrm rot="-10484947">
            <a:off x="-734940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0" name="Google Shape;3010;p210"/>
          <p:cNvSpPr/>
          <p:nvPr/>
        </p:nvSpPr>
        <p:spPr>
          <a:xfrm flipH="1" rot="10800000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1" name="Google Shape;3011;p210"/>
          <p:cNvSpPr/>
          <p:nvPr/>
        </p:nvSpPr>
        <p:spPr>
          <a:xfrm flipH="1" rot="10800000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2" name="Google Shape;3012;p210"/>
          <p:cNvSpPr/>
          <p:nvPr/>
        </p:nvSpPr>
        <p:spPr>
          <a:xfrm flipH="1" rot="10800000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3013" name="Shape 3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4" name="Google Shape;3014;p211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015" name="Google Shape;3015;p211"/>
          <p:cNvSpPr txBox="1"/>
          <p:nvPr>
            <p:ph idx="1" type="subTitle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016" name="Google Shape;3016;p211"/>
          <p:cNvSpPr txBox="1"/>
          <p:nvPr>
            <p:ph idx="2" type="subTitle"/>
          </p:nvPr>
        </p:nvSpPr>
        <p:spPr>
          <a:xfrm>
            <a:off x="5400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17" name="Google Shape;3017;p211"/>
          <p:cNvSpPr txBox="1"/>
          <p:nvPr>
            <p:ph idx="3" type="subTitle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018" name="Google Shape;3018;p211"/>
          <p:cNvSpPr txBox="1"/>
          <p:nvPr>
            <p:ph idx="4" type="subTitle"/>
          </p:nvPr>
        </p:nvSpPr>
        <p:spPr>
          <a:xfrm>
            <a:off x="44406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019" name="Google Shape;3019;p211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0" name="Google Shape;3020;p211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1" name="Google Shape;3021;p211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2" name="Google Shape;3022;p211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3" name="Google Shape;3023;p211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4" name="Google Shape;3024;p211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49">
    <p:spTree>
      <p:nvGrpSpPr>
        <p:cNvPr id="3025" name="Shape 3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6" name="Google Shape;3026;p212"/>
          <p:cNvSpPr/>
          <p:nvPr/>
        </p:nvSpPr>
        <p:spPr>
          <a:xfrm rot="10800000">
            <a:off x="2251306" y="-128"/>
            <a:ext cx="4462873" cy="1059925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7" name="Google Shape;3027;p212"/>
          <p:cNvSpPr/>
          <p:nvPr/>
        </p:nvSpPr>
        <p:spPr>
          <a:xfrm flipH="1" rot="10799504">
            <a:off x="-6750" y="531"/>
            <a:ext cx="9154265" cy="81230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8" name="Google Shape;3028;p212"/>
          <p:cNvSpPr/>
          <p:nvPr/>
        </p:nvSpPr>
        <p:spPr>
          <a:xfrm rot="-10799504">
            <a:off x="236" y="485"/>
            <a:ext cx="9154265" cy="86569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9" name="Google Shape;3029;p212"/>
          <p:cNvSpPr/>
          <p:nvPr/>
        </p:nvSpPr>
        <p:spPr>
          <a:xfrm flipH="1" rot="-4555973">
            <a:off x="4908829" y="2657012"/>
            <a:ext cx="1457076" cy="4557441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0" name="Google Shape;3030;p212"/>
          <p:cNvSpPr/>
          <p:nvPr/>
        </p:nvSpPr>
        <p:spPr>
          <a:xfrm flipH="1" rot="10800000">
            <a:off x="1" y="4443074"/>
            <a:ext cx="9154264" cy="836745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1" name="Google Shape;3031;p212"/>
          <p:cNvSpPr/>
          <p:nvPr/>
        </p:nvSpPr>
        <p:spPr>
          <a:xfrm flipH="1" rot="10800000">
            <a:off x="-6750" y="4366693"/>
            <a:ext cx="9161260" cy="9175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2" name="Google Shape;3032;p212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3" name="Google Shape;3033;p212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4" name="Google Shape;3034;p212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5" name="Google Shape;3035;p212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6" name="Google Shape;3036;p212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7" name="Google Shape;3037;p212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8" name="Google Shape;3038;p212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0">
    <p:spTree>
      <p:nvGrpSpPr>
        <p:cNvPr id="3039" name="Shape 3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0" name="Google Shape;3040;p213"/>
          <p:cNvSpPr/>
          <p:nvPr/>
        </p:nvSpPr>
        <p:spPr>
          <a:xfrm flipH="1" rot="10800000">
            <a:off x="1206036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1" name="Google Shape;3041;p213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2" name="Google Shape;3042;p213"/>
          <p:cNvSpPr/>
          <p:nvPr/>
        </p:nvSpPr>
        <p:spPr>
          <a:xfrm rot="10800000">
            <a:off x="-1374513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3" name="Google Shape;3043;p213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4" name="Google Shape;3044;p213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5" name="Google Shape;3045;p213"/>
          <p:cNvSpPr/>
          <p:nvPr/>
        </p:nvSpPr>
        <p:spPr>
          <a:xfrm flipH="1" rot="10800000">
            <a:off x="-77156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6" name="Google Shape;3046;p213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7" name="Google Shape;3047;p213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8" name="Google Shape;3048;p213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9" name="Google Shape;3049;p213"/>
          <p:cNvSpPr/>
          <p:nvPr/>
        </p:nvSpPr>
        <p:spPr>
          <a:xfrm flipH="1" rot="10800000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0" name="Google Shape;3050;p213"/>
          <p:cNvSpPr/>
          <p:nvPr/>
        </p:nvSpPr>
        <p:spPr>
          <a:xfrm flipH="1" rot="10800000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1" name="Google Shape;3051;p213"/>
          <p:cNvSpPr/>
          <p:nvPr/>
        </p:nvSpPr>
        <p:spPr>
          <a:xfrm flipH="1" rot="10800000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hasCustomPrompt="1"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6" name="Google Shape;196;p23"/>
          <p:cNvSpPr txBox="1"/>
          <p:nvPr>
            <p:ph idx="1" type="body"/>
          </p:nvPr>
        </p:nvSpPr>
        <p:spPr>
          <a:xfrm>
            <a:off x="1668825" y="3163800"/>
            <a:ext cx="5806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7" name="Google Shape;197;p23"/>
          <p:cNvSpPr/>
          <p:nvPr/>
        </p:nvSpPr>
        <p:spPr>
          <a:xfrm flipH="1" rot="10800000">
            <a:off x="2527149" y="4367365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8" name="Google Shape;198;p23"/>
          <p:cNvSpPr/>
          <p:nvPr/>
        </p:nvSpPr>
        <p:spPr>
          <a:xfrm>
            <a:off x="6198946" y="4555768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p23"/>
          <p:cNvSpPr/>
          <p:nvPr/>
        </p:nvSpPr>
        <p:spPr>
          <a:xfrm flipH="1" rot="-7520738">
            <a:off x="7812289" y="3760467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23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23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23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p23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3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3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3"/>
          <p:cNvSpPr/>
          <p:nvPr/>
        </p:nvSpPr>
        <p:spPr>
          <a:xfrm flipH="1" rot="3279262">
            <a:off x="-226292" y="-6916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3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3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3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1">
    <p:spTree>
      <p:nvGrpSpPr>
        <p:cNvPr id="3052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214"/>
          <p:cNvSpPr/>
          <p:nvPr/>
        </p:nvSpPr>
        <p:spPr>
          <a:xfrm flipH="1" rot="-5400000">
            <a:off x="7050252" y="2575411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4" name="Google Shape;3054;p214"/>
          <p:cNvSpPr/>
          <p:nvPr/>
        </p:nvSpPr>
        <p:spPr>
          <a:xfrm rot="-5399497">
            <a:off x="6325430" y="1701197"/>
            <a:ext cx="4515337" cy="112116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5" name="Google Shape;3055;p214"/>
          <p:cNvSpPr/>
          <p:nvPr/>
        </p:nvSpPr>
        <p:spPr>
          <a:xfrm flipH="1" rot="-5400440">
            <a:off x="5965428" y="1974301"/>
            <a:ext cx="5161707" cy="119480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6" name="Google Shape;3056;p214"/>
          <p:cNvSpPr/>
          <p:nvPr/>
        </p:nvSpPr>
        <p:spPr>
          <a:xfrm rot="-5400000">
            <a:off x="-1791843" y="1811847"/>
            <a:ext cx="5127422" cy="1543736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7" name="Google Shape;3057;p214"/>
          <p:cNvSpPr/>
          <p:nvPr/>
        </p:nvSpPr>
        <p:spPr>
          <a:xfrm rot="-5400000">
            <a:off x="-1926425" y="1930649"/>
            <a:ext cx="5143202" cy="1290352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8" name="Google Shape;3058;p214"/>
          <p:cNvSpPr/>
          <p:nvPr/>
        </p:nvSpPr>
        <p:spPr>
          <a:xfrm flipH="1" rot="-5400000">
            <a:off x="-1877527" y="1881640"/>
            <a:ext cx="5143337" cy="13882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9" name="Google Shape;3059;p214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0" name="Google Shape;3060;p214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1" name="Google Shape;3061;p214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2" name="Google Shape;3062;p214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3" name="Google Shape;3063;p214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4" name="Google Shape;3064;p214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5" name="Google Shape;3065;p214"/>
          <p:cNvSpPr/>
          <p:nvPr/>
        </p:nvSpPr>
        <p:spPr>
          <a:xfrm flipH="1" rot="10800000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6" name="Google Shape;3066;p214"/>
          <p:cNvSpPr/>
          <p:nvPr/>
        </p:nvSpPr>
        <p:spPr>
          <a:xfrm flipH="1" rot="10800000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2">
    <p:spTree>
      <p:nvGrpSpPr>
        <p:cNvPr id="3067" name="Shape 3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8" name="Google Shape;3068;p215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9" name="Google Shape;3069;p215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0" name="Google Shape;3070;p215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1" name="Google Shape;3071;p215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2" name="Google Shape;3072;p215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3" name="Google Shape;3073;p215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4" name="Google Shape;3074;p215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5" name="Google Shape;3075;p215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6" name="Google Shape;3076;p215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7" name="Google Shape;3077;p215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3">
    <p:spTree>
      <p:nvGrpSpPr>
        <p:cNvPr id="3078" name="Shape 3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9" name="Google Shape;3079;p216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0" name="Google Shape;3080;p216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1" name="Google Shape;3081;p216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2" name="Google Shape;3082;p216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3" name="Google Shape;3083;p216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4" name="Google Shape;3084;p216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5" name="Google Shape;3085;p216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6" name="Google Shape;3086;p216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7" name="Google Shape;3087;p216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8" name="Google Shape;3088;p216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092" name="Shape 3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Google Shape;3093;p218"/>
          <p:cNvSpPr txBox="1"/>
          <p:nvPr>
            <p:ph type="ctrTitle"/>
          </p:nvPr>
        </p:nvSpPr>
        <p:spPr>
          <a:xfrm>
            <a:off x="815400" y="1407838"/>
            <a:ext cx="75132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3094" name="Google Shape;3094;p218"/>
          <p:cNvSpPr txBox="1"/>
          <p:nvPr>
            <p:ph idx="1" type="subTitle"/>
          </p:nvPr>
        </p:nvSpPr>
        <p:spPr>
          <a:xfrm>
            <a:off x="815400" y="3353163"/>
            <a:ext cx="75132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095" name="Google Shape;3095;p218"/>
          <p:cNvSpPr/>
          <p:nvPr/>
        </p:nvSpPr>
        <p:spPr>
          <a:xfrm rot="5400000">
            <a:off x="-1867025" y="1013175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6" name="Google Shape;3096;p218"/>
          <p:cNvSpPr/>
          <p:nvPr/>
        </p:nvSpPr>
        <p:spPr>
          <a:xfrm rot="10800000">
            <a:off x="-229260" y="3396805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7" name="Google Shape;3097;p218"/>
          <p:cNvSpPr/>
          <p:nvPr/>
        </p:nvSpPr>
        <p:spPr>
          <a:xfrm flipH="1" rot="-315040">
            <a:off x="-236345" y="4475012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8" name="Google Shape;3098;p218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9" name="Google Shape;3099;p218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0" name="Google Shape;3100;p218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1" name="Google Shape;3101;p218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2" name="Google Shape;3102;p218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3" name="Google Shape;3103;p218"/>
          <p:cNvSpPr/>
          <p:nvPr/>
        </p:nvSpPr>
        <p:spPr>
          <a:xfrm rot="-5400000">
            <a:off x="6110254" y="2527892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4" name="Google Shape;3104;p218"/>
          <p:cNvSpPr/>
          <p:nvPr/>
        </p:nvSpPr>
        <p:spPr>
          <a:xfrm>
            <a:off x="5744675" y="-169359"/>
            <a:ext cx="3627772" cy="1869298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5" name="Google Shape;3105;p218"/>
          <p:cNvSpPr/>
          <p:nvPr/>
        </p:nvSpPr>
        <p:spPr>
          <a:xfrm flipH="1" rot="10484934">
            <a:off x="7292455" y="-348495"/>
            <a:ext cx="2087045" cy="98416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6" name="Google Shape;3106;p218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7" name="Google Shape;3107;p218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8" name="Google Shape;3108;p218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9" name="Google Shape;3109;p218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110" name="Shape 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1" name="Google Shape;3111;p219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12" name="Google Shape;3112;p219"/>
          <p:cNvSpPr txBox="1"/>
          <p:nvPr>
            <p:ph hasCustomPrompt="1" idx="2" type="title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13" name="Google Shape;3113;p219"/>
          <p:cNvSpPr txBox="1"/>
          <p:nvPr>
            <p:ph idx="1" type="subTitle"/>
          </p:nvPr>
        </p:nvSpPr>
        <p:spPr>
          <a:xfrm>
            <a:off x="2815400" y="3200128"/>
            <a:ext cx="35133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14" name="Google Shape;3114;p219"/>
          <p:cNvSpPr/>
          <p:nvPr/>
        </p:nvSpPr>
        <p:spPr>
          <a:xfrm rot="10800000">
            <a:off x="-260192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5" name="Google Shape;3115;p219"/>
          <p:cNvSpPr/>
          <p:nvPr/>
        </p:nvSpPr>
        <p:spPr>
          <a:xfrm rot="10800000">
            <a:off x="158481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6" name="Google Shape;3116;p219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7" name="Google Shape;3117;p219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8" name="Google Shape;3118;p219"/>
          <p:cNvSpPr/>
          <p:nvPr/>
        </p:nvSpPr>
        <p:spPr>
          <a:xfrm>
            <a:off x="-332175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9" name="Google Shape;3119;p219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0" name="Google Shape;3120;p219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1" name="Google Shape;3121;p219"/>
          <p:cNvSpPr/>
          <p:nvPr/>
        </p:nvSpPr>
        <p:spPr>
          <a:xfrm>
            <a:off x="5365175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2" name="Google Shape;3122;p219"/>
          <p:cNvSpPr/>
          <p:nvPr/>
        </p:nvSpPr>
        <p:spPr>
          <a:xfrm>
            <a:off x="4874550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3" name="Google Shape;3123;p219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4" name="Google Shape;3124;p219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5" name="Google Shape;3125;p219"/>
          <p:cNvSpPr/>
          <p:nvPr/>
        </p:nvSpPr>
        <p:spPr>
          <a:xfrm rot="10800000">
            <a:off x="6621274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6" name="Google Shape;3126;p219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7" name="Google Shape;3127;p219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28" name="Shape 3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9" name="Google Shape;3129;p22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30" name="Google Shape;3130;p220"/>
          <p:cNvSpPr txBox="1"/>
          <p:nvPr>
            <p:ph idx="1" type="body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3131" name="Google Shape;3131;p220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3132" name="Google Shape;3132;p220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3" name="Google Shape;3133;p220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4" name="Google Shape;3134;p220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5" name="Google Shape;3135;p220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6" name="Google Shape;3136;p220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37" name="Google Shape;3137;p220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138" name="Google Shape;3138;p220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3139" name="Google Shape;3139;p220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0" name="Google Shape;3140;p220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1" name="Google Shape;3141;p220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2" name="Google Shape;3142;p220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3" name="Google Shape;3143;p220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44" name="Google Shape;3144;p220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45" name="Shape 3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6" name="Google Shape;3146;p221"/>
          <p:cNvSpPr txBox="1"/>
          <p:nvPr>
            <p:ph idx="1" type="subTitle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147" name="Google Shape;3147;p221"/>
          <p:cNvSpPr txBox="1"/>
          <p:nvPr>
            <p:ph idx="2" type="subTitle"/>
          </p:nvPr>
        </p:nvSpPr>
        <p:spPr>
          <a:xfrm>
            <a:off x="50694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48" name="Google Shape;3148;p221"/>
          <p:cNvSpPr txBox="1"/>
          <p:nvPr>
            <p:ph idx="3" type="subTitle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149" name="Google Shape;3149;p221"/>
          <p:cNvSpPr txBox="1"/>
          <p:nvPr>
            <p:ph idx="4" type="subTitle"/>
          </p:nvPr>
        </p:nvSpPr>
        <p:spPr>
          <a:xfrm>
            <a:off x="11898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50" name="Google Shape;3150;p221"/>
          <p:cNvSpPr/>
          <p:nvPr/>
        </p:nvSpPr>
        <p:spPr>
          <a:xfrm rot="10376871">
            <a:off x="-495921" y="-203555"/>
            <a:ext cx="4143688" cy="141169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1" name="Google Shape;3151;p221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2" name="Google Shape;3152;p221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3" name="Google Shape;3153;p221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4" name="Google Shape;3154;p221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5" name="Google Shape;3155;p221"/>
          <p:cNvSpPr/>
          <p:nvPr/>
        </p:nvSpPr>
        <p:spPr>
          <a:xfrm flipH="1">
            <a:off x="-201027" y="-164602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6" name="Google Shape;3156;p221"/>
          <p:cNvSpPr/>
          <p:nvPr/>
        </p:nvSpPr>
        <p:spPr>
          <a:xfrm rot="10800000">
            <a:off x="-259611" y="-297078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7" name="Google Shape;3157;p221"/>
          <p:cNvSpPr/>
          <p:nvPr/>
        </p:nvSpPr>
        <p:spPr>
          <a:xfrm rot="-448972">
            <a:off x="5418223" y="3906226"/>
            <a:ext cx="4114989" cy="1394558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8" name="Google Shape;3158;p221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9" name="Google Shape;3159;p221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0" name="Google Shape;3160;p221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1" name="Google Shape;3161;p221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2" name="Google Shape;3162;p221"/>
          <p:cNvSpPr/>
          <p:nvPr/>
        </p:nvSpPr>
        <p:spPr>
          <a:xfrm flipH="1" rot="10800000">
            <a:off x="6276637" y="4026301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3" name="Google Shape;3163;p221"/>
          <p:cNvSpPr/>
          <p:nvPr/>
        </p:nvSpPr>
        <p:spPr>
          <a:xfrm>
            <a:off x="6885137" y="4472397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64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22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166" name="Google Shape;3166;p222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7" name="Google Shape;3167;p222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8" name="Google Shape;3168;p222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9" name="Google Shape;3169;p222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0" name="Google Shape;3170;p222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1" name="Google Shape;3171;p222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172" name="Shape 3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3" name="Google Shape;3173;p223"/>
          <p:cNvSpPr txBox="1"/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4" name="Google Shape;3174;p223"/>
          <p:cNvSpPr txBox="1"/>
          <p:nvPr>
            <p:ph idx="1" type="subTitle"/>
          </p:nvPr>
        </p:nvSpPr>
        <p:spPr>
          <a:xfrm>
            <a:off x="707650" y="28333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75" name="Google Shape;3175;p223"/>
          <p:cNvSpPr/>
          <p:nvPr/>
        </p:nvSpPr>
        <p:spPr>
          <a:xfrm rot="-10667561">
            <a:off x="305871" y="43963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6" name="Google Shape;3176;p223"/>
          <p:cNvSpPr/>
          <p:nvPr/>
        </p:nvSpPr>
        <p:spPr>
          <a:xfrm rot="10800000">
            <a:off x="402459" y="43035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7" name="Google Shape;3177;p223"/>
          <p:cNvSpPr/>
          <p:nvPr/>
        </p:nvSpPr>
        <p:spPr>
          <a:xfrm>
            <a:off x="-272112" y="41591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8" name="Google Shape;3178;p223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9" name="Google Shape;3179;p223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0" name="Google Shape;3180;p223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1" name="Google Shape;3181;p223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2" name="Google Shape;3182;p223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3" name="Google Shape;3183;p223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4" name="Google Shape;3184;p223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5" name="Google Shape;3185;p223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6" name="Google Shape;3186;p223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7" name="Google Shape;3187;p223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8" name="Google Shape;3188;p223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189" name="Shape 3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0" name="Google Shape;3190;p224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191" name="Google Shape;3191;p224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2" name="Google Shape;3192;p224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3" name="Google Shape;3193;p224"/>
          <p:cNvSpPr/>
          <p:nvPr/>
        </p:nvSpPr>
        <p:spPr>
          <a:xfrm rot="-5400147">
            <a:off x="232464" y="-691625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4" name="Google Shape;3194;p224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5" name="Google Shape;3195;p224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6" name="Google Shape;3196;p224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7" name="Google Shape;3197;p224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8" name="Google Shape;3198;p224"/>
          <p:cNvSpPr/>
          <p:nvPr/>
        </p:nvSpPr>
        <p:spPr>
          <a:xfrm flipH="1" rot="10800000">
            <a:off x="2631095" y="4430364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9" name="Google Shape;3199;p224"/>
          <p:cNvSpPr/>
          <p:nvPr/>
        </p:nvSpPr>
        <p:spPr>
          <a:xfrm>
            <a:off x="6302893" y="4618767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0" name="Google Shape;3200;p224"/>
          <p:cNvSpPr/>
          <p:nvPr/>
        </p:nvSpPr>
        <p:spPr>
          <a:xfrm rot="5399853">
            <a:off x="7457460" y="3823444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1" name="Google Shape;3201;p224"/>
          <p:cNvSpPr/>
          <p:nvPr/>
        </p:nvSpPr>
        <p:spPr>
          <a:xfrm flipH="1" rot="10800000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2" name="Google Shape;3202;p224"/>
          <p:cNvSpPr/>
          <p:nvPr/>
        </p:nvSpPr>
        <p:spPr>
          <a:xfrm flipH="1" rot="10800000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3" name="Google Shape;3203;p224"/>
          <p:cNvSpPr/>
          <p:nvPr/>
        </p:nvSpPr>
        <p:spPr>
          <a:xfrm flipH="1" rot="10800000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4" name="Google Shape;3204;p224"/>
          <p:cNvSpPr/>
          <p:nvPr/>
        </p:nvSpPr>
        <p:spPr>
          <a:xfrm flipH="1" rot="10800000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5" name="Google Shape;3205;p224"/>
          <p:cNvSpPr/>
          <p:nvPr/>
        </p:nvSpPr>
        <p:spPr>
          <a:xfrm flipH="1" rot="10800000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6" name="Google Shape;3206;p224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207" name="Shape 3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8" name="Google Shape;3208;p225"/>
          <p:cNvSpPr txBox="1"/>
          <p:nvPr>
            <p:ph type="title"/>
          </p:nvPr>
        </p:nvSpPr>
        <p:spPr>
          <a:xfrm>
            <a:off x="1295925" y="1313075"/>
            <a:ext cx="6552000" cy="14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209" name="Google Shape;3209;p225"/>
          <p:cNvSpPr txBox="1"/>
          <p:nvPr>
            <p:ph idx="1" type="subTitle"/>
          </p:nvPr>
        </p:nvSpPr>
        <p:spPr>
          <a:xfrm>
            <a:off x="1296075" y="2833325"/>
            <a:ext cx="6552000" cy="10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10" name="Google Shape;3210;p225"/>
          <p:cNvSpPr/>
          <p:nvPr/>
        </p:nvSpPr>
        <p:spPr>
          <a:xfrm flipH="1" rot="10800000">
            <a:off x="5365175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1" name="Google Shape;3211;p225"/>
          <p:cNvSpPr/>
          <p:nvPr/>
        </p:nvSpPr>
        <p:spPr>
          <a:xfrm flipH="1" rot="10800000">
            <a:off x="4874550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2" name="Google Shape;3212;p225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3" name="Google Shape;3213;p225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4" name="Google Shape;3214;p225"/>
          <p:cNvSpPr/>
          <p:nvPr/>
        </p:nvSpPr>
        <p:spPr>
          <a:xfrm flipH="1">
            <a:off x="6621274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5" name="Google Shape;3215;p225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6" name="Google Shape;3216;p225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7" name="Google Shape;3217;p225"/>
          <p:cNvSpPr/>
          <p:nvPr/>
        </p:nvSpPr>
        <p:spPr>
          <a:xfrm flipH="1">
            <a:off x="-260192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8" name="Google Shape;3218;p225"/>
          <p:cNvSpPr/>
          <p:nvPr/>
        </p:nvSpPr>
        <p:spPr>
          <a:xfrm flipH="1">
            <a:off x="158481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9" name="Google Shape;3219;p225"/>
          <p:cNvSpPr/>
          <p:nvPr/>
        </p:nvSpPr>
        <p:spPr>
          <a:xfrm flipH="1" rot="10800000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0" name="Google Shape;3220;p225"/>
          <p:cNvSpPr/>
          <p:nvPr/>
        </p:nvSpPr>
        <p:spPr>
          <a:xfrm flipH="1" rot="10800000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1" name="Google Shape;3221;p225"/>
          <p:cNvSpPr/>
          <p:nvPr/>
        </p:nvSpPr>
        <p:spPr>
          <a:xfrm flipH="1" rot="10800000">
            <a:off x="-332175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2" name="Google Shape;3222;p225"/>
          <p:cNvSpPr/>
          <p:nvPr/>
        </p:nvSpPr>
        <p:spPr>
          <a:xfrm flipH="1" rot="10800000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3" name="Google Shape;3223;p225"/>
          <p:cNvSpPr/>
          <p:nvPr/>
        </p:nvSpPr>
        <p:spPr>
          <a:xfrm flipH="1" rot="10800000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224" name="Shape 3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" name="Google Shape;3225;p226"/>
          <p:cNvSpPr txBox="1"/>
          <p:nvPr>
            <p:ph idx="1" type="body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3226" name="Google Shape;3226;p226"/>
          <p:cNvSpPr/>
          <p:nvPr/>
        </p:nvSpPr>
        <p:spPr>
          <a:xfrm flipH="1">
            <a:off x="3426309" y="3056502"/>
            <a:ext cx="5986869" cy="212719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7" name="Google Shape;3227;p226"/>
          <p:cNvSpPr/>
          <p:nvPr/>
        </p:nvSpPr>
        <p:spPr>
          <a:xfrm flipH="1" rot="10800000">
            <a:off x="5737690" y="3381530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8" name="Google Shape;3228;p226"/>
          <p:cNvSpPr/>
          <p:nvPr/>
        </p:nvSpPr>
        <p:spPr>
          <a:xfrm rot="315040">
            <a:off x="7305814" y="4459737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9" name="Google Shape;3229;p226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0" name="Google Shape;3230;p226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1" name="Google Shape;3231;p226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2" name="Google Shape;3232;p226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3233" name="Shape 3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4" name="Google Shape;3234;p227"/>
          <p:cNvSpPr txBox="1"/>
          <p:nvPr>
            <p:ph hasCustomPrompt="1"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235" name="Google Shape;3235;p227"/>
          <p:cNvSpPr txBox="1"/>
          <p:nvPr>
            <p:ph idx="1" type="body"/>
          </p:nvPr>
        </p:nvSpPr>
        <p:spPr>
          <a:xfrm>
            <a:off x="1668825" y="3163800"/>
            <a:ext cx="5806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236" name="Google Shape;3236;p227"/>
          <p:cNvSpPr/>
          <p:nvPr/>
        </p:nvSpPr>
        <p:spPr>
          <a:xfrm flipH="1" rot="10800000">
            <a:off x="2527149" y="4367365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7" name="Google Shape;3237;p227"/>
          <p:cNvSpPr/>
          <p:nvPr/>
        </p:nvSpPr>
        <p:spPr>
          <a:xfrm>
            <a:off x="6198946" y="4555768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8" name="Google Shape;3238;p227"/>
          <p:cNvSpPr/>
          <p:nvPr/>
        </p:nvSpPr>
        <p:spPr>
          <a:xfrm flipH="1" rot="-7520738">
            <a:off x="7812289" y="3760467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9" name="Google Shape;3239;p227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0" name="Google Shape;3240;p227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1" name="Google Shape;3241;p227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2" name="Google Shape;3242;p227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3" name="Google Shape;3243;p227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4" name="Google Shape;3244;p227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5" name="Google Shape;3245;p227"/>
          <p:cNvSpPr/>
          <p:nvPr/>
        </p:nvSpPr>
        <p:spPr>
          <a:xfrm flipH="1" rot="3279262">
            <a:off x="-226292" y="-6916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6" name="Google Shape;3246;p227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7" name="Google Shape;3247;p227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8" name="Google Shape;3248;p227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249" name="Shape 32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3250" name="Shape 3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1" name="Google Shape;3251;p229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252" name="Google Shape;3252;p229"/>
          <p:cNvSpPr txBox="1"/>
          <p:nvPr>
            <p:ph idx="1" type="subTitle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53" name="Google Shape;3253;p229"/>
          <p:cNvSpPr txBox="1"/>
          <p:nvPr>
            <p:ph idx="2" type="subTitle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54" name="Google Shape;3254;p229"/>
          <p:cNvSpPr txBox="1"/>
          <p:nvPr>
            <p:ph idx="3" type="subTitle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55" name="Google Shape;3255;p229"/>
          <p:cNvSpPr txBox="1"/>
          <p:nvPr>
            <p:ph idx="4" type="subTitle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56" name="Google Shape;3256;p229"/>
          <p:cNvSpPr txBox="1"/>
          <p:nvPr>
            <p:ph idx="5" type="subTitle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57" name="Google Shape;3257;p229"/>
          <p:cNvSpPr txBox="1"/>
          <p:nvPr>
            <p:ph idx="6" type="subTitle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58" name="Google Shape;3258;p229"/>
          <p:cNvSpPr txBox="1"/>
          <p:nvPr>
            <p:ph idx="7" type="subTitle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59" name="Google Shape;3259;p229"/>
          <p:cNvSpPr txBox="1"/>
          <p:nvPr>
            <p:ph idx="8" type="subTitle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60" name="Google Shape;3260;p229"/>
          <p:cNvSpPr txBox="1"/>
          <p:nvPr>
            <p:ph hasCustomPrompt="1" idx="9" type="title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61" name="Google Shape;3261;p229"/>
          <p:cNvSpPr txBox="1"/>
          <p:nvPr>
            <p:ph hasCustomPrompt="1" idx="13" type="title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62" name="Google Shape;3262;p229"/>
          <p:cNvSpPr txBox="1"/>
          <p:nvPr>
            <p:ph hasCustomPrompt="1" idx="14" type="title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63" name="Google Shape;3263;p229"/>
          <p:cNvSpPr txBox="1"/>
          <p:nvPr>
            <p:ph hasCustomPrompt="1" idx="15" type="title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264" name="Google Shape;3264;p229"/>
          <p:cNvSpPr/>
          <p:nvPr/>
        </p:nvSpPr>
        <p:spPr>
          <a:xfrm rot="-5267561">
            <a:off x="-2166865" y="2462282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5" name="Google Shape;3265;p229"/>
          <p:cNvSpPr/>
          <p:nvPr/>
        </p:nvSpPr>
        <p:spPr>
          <a:xfrm rot="-5400000">
            <a:off x="-954332" y="1253578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6" name="Google Shape;3266;p229"/>
          <p:cNvSpPr/>
          <p:nvPr/>
        </p:nvSpPr>
        <p:spPr>
          <a:xfrm rot="5400000">
            <a:off x="-672825" y="41929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7" name="Google Shape;3267;p229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8" name="Google Shape;3268;p229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9" name="Google Shape;3269;p229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0" name="Google Shape;3270;p229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1" name="Google Shape;3271;p229"/>
          <p:cNvSpPr/>
          <p:nvPr/>
        </p:nvSpPr>
        <p:spPr>
          <a:xfrm rot="5532439">
            <a:off x="6598811" y="189753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2" name="Google Shape;3272;p229"/>
          <p:cNvSpPr/>
          <p:nvPr/>
        </p:nvSpPr>
        <p:spPr>
          <a:xfrm rot="5400000">
            <a:off x="7811366" y="2920743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3" name="Google Shape;3273;p229"/>
          <p:cNvSpPr/>
          <p:nvPr/>
        </p:nvSpPr>
        <p:spPr>
          <a:xfrm rot="-5400000">
            <a:off x="7826590" y="3732336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4" name="Google Shape;3274;p229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5" name="Google Shape;3275;p229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6" name="Google Shape;3276;p229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7" name="Google Shape;3277;p229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2">
    <p:spTree>
      <p:nvGrpSpPr>
        <p:cNvPr id="3278" name="Shape 3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9" name="Google Shape;3279;p230"/>
          <p:cNvSpPr txBox="1"/>
          <p:nvPr>
            <p:ph hasCustomPrompt="1" type="title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0" name="Google Shape;3280;p230"/>
          <p:cNvSpPr txBox="1"/>
          <p:nvPr>
            <p:ph hasCustomPrompt="1" idx="2" type="title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81" name="Google Shape;3281;p230"/>
          <p:cNvSpPr txBox="1"/>
          <p:nvPr>
            <p:ph idx="1" type="subTitle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82" name="Google Shape;3282;p230"/>
          <p:cNvSpPr txBox="1"/>
          <p:nvPr>
            <p:ph idx="3" type="subTitle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83" name="Google Shape;3283;p230"/>
          <p:cNvSpPr txBox="1"/>
          <p:nvPr>
            <p:ph idx="4" type="subTitle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84" name="Google Shape;3284;p230"/>
          <p:cNvSpPr txBox="1"/>
          <p:nvPr>
            <p:ph idx="5" type="subTitle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85" name="Google Shape;3285;p230"/>
          <p:cNvSpPr txBox="1"/>
          <p:nvPr>
            <p:ph idx="6" type="subTitle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86" name="Google Shape;3286;p230"/>
          <p:cNvSpPr txBox="1"/>
          <p:nvPr>
            <p:ph idx="7" type="subTitle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87" name="Google Shape;3287;p230"/>
          <p:cNvSpPr txBox="1"/>
          <p:nvPr>
            <p:ph idx="8" type="subTitle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88" name="Google Shape;3288;p230"/>
          <p:cNvSpPr txBox="1"/>
          <p:nvPr>
            <p:ph idx="9" type="subTitle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89" name="Google Shape;3289;p230"/>
          <p:cNvSpPr txBox="1"/>
          <p:nvPr>
            <p:ph idx="13" type="subTitle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290" name="Google Shape;3290;p230"/>
          <p:cNvSpPr txBox="1"/>
          <p:nvPr>
            <p:ph idx="14" type="subTitle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291" name="Google Shape;3291;p230"/>
          <p:cNvSpPr txBox="1"/>
          <p:nvPr>
            <p:ph hasCustomPrompt="1" idx="15" type="title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2" name="Google Shape;3292;p230"/>
          <p:cNvSpPr txBox="1"/>
          <p:nvPr>
            <p:ph hasCustomPrompt="1" idx="16" type="title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3" name="Google Shape;3293;p230"/>
          <p:cNvSpPr txBox="1"/>
          <p:nvPr>
            <p:ph hasCustomPrompt="1" idx="17" type="title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94" name="Google Shape;3294;p230"/>
          <p:cNvSpPr/>
          <p:nvPr/>
        </p:nvSpPr>
        <p:spPr>
          <a:xfrm flipH="1" rot="10800000">
            <a:off x="37927" y="43748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5" name="Google Shape;3295;p230"/>
          <p:cNvSpPr/>
          <p:nvPr/>
        </p:nvSpPr>
        <p:spPr>
          <a:xfrm rot="10800000">
            <a:off x="6142736" y="4490064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6" name="Google Shape;3296;p230"/>
          <p:cNvSpPr/>
          <p:nvPr/>
        </p:nvSpPr>
        <p:spPr>
          <a:xfrm flipH="1" rot="10800000">
            <a:off x="6632383" y="4238575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7" name="Google Shape;3297;p230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8" name="Google Shape;3298;p230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9" name="Google Shape;3299;p230"/>
          <p:cNvSpPr/>
          <p:nvPr/>
        </p:nvSpPr>
        <p:spPr>
          <a:xfrm rot="10800000">
            <a:off x="6962402" y="4352337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0" name="Google Shape;3300;p230"/>
          <p:cNvSpPr txBox="1"/>
          <p:nvPr>
            <p:ph idx="18"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01" name="Google Shape;3301;p230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2" name="Google Shape;3302;p230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3" name="Google Shape;3303;p230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4" name="Google Shape;3304;p230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5" name="Google Shape;3305;p230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6" name="Google Shape;3306;p230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7" name="Google Shape;3307;p230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3308" name="Shape 3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9" name="Google Shape;3309;p231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310" name="Google Shape;3310;p231"/>
          <p:cNvSpPr txBox="1"/>
          <p:nvPr>
            <p:ph idx="1" type="subTitle"/>
          </p:nvPr>
        </p:nvSpPr>
        <p:spPr>
          <a:xfrm>
            <a:off x="1726650" y="1588675"/>
            <a:ext cx="5690700" cy="1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11" name="Google Shape;3311;p231"/>
          <p:cNvSpPr/>
          <p:nvPr/>
        </p:nvSpPr>
        <p:spPr>
          <a:xfrm>
            <a:off x="2301825" y="-81050"/>
            <a:ext cx="5472801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2" name="Google Shape;3312;p231"/>
          <p:cNvSpPr/>
          <p:nvPr/>
        </p:nvSpPr>
        <p:spPr>
          <a:xfrm rot="10800000">
            <a:off x="3105740" y="-321877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3" name="Google Shape;3313;p231"/>
          <p:cNvSpPr/>
          <p:nvPr/>
        </p:nvSpPr>
        <p:spPr>
          <a:xfrm rot="-5400000">
            <a:off x="5094113" y="-67676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4" name="Google Shape;3314;p231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5" name="Google Shape;3315;p231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6" name="Google Shape;3316;p231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7" name="Google Shape;3317;p231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8" name="Google Shape;3318;p231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9" name="Google Shape;3319;p231"/>
          <p:cNvSpPr/>
          <p:nvPr/>
        </p:nvSpPr>
        <p:spPr>
          <a:xfrm rot="10800000">
            <a:off x="1820973" y="3982367"/>
            <a:ext cx="5577954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0" name="Google Shape;3320;p231"/>
          <p:cNvSpPr/>
          <p:nvPr/>
        </p:nvSpPr>
        <p:spPr>
          <a:xfrm>
            <a:off x="4175688" y="4603443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1" name="Google Shape;3321;p231"/>
          <p:cNvSpPr/>
          <p:nvPr/>
        </p:nvSpPr>
        <p:spPr>
          <a:xfrm rot="5400000">
            <a:off x="3798057" y="394070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2" name="Google Shape;3322;p231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3" name="Google Shape;3323;p231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4" name="Google Shape;3324;p231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5" name="Google Shape;3325;p231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6" name="Google Shape;3326;p231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46">
    <p:spTree>
      <p:nvGrpSpPr>
        <p:cNvPr id="3327" name="Shape 3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" name="Google Shape;3328;p232"/>
          <p:cNvSpPr/>
          <p:nvPr/>
        </p:nvSpPr>
        <p:spPr>
          <a:xfrm flipH="1" rot="10800000">
            <a:off x="-34948" y="4374909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9" name="Google Shape;3329;p232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0" name="Google Shape;3330;p232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1" name="Google Shape;3331;p232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2" name="Google Shape;3332;p232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3" name="Google Shape;3333;p232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4" name="Google Shape;3334;p232"/>
          <p:cNvSpPr/>
          <p:nvPr/>
        </p:nvSpPr>
        <p:spPr>
          <a:xfrm flipH="1" rot="9281215">
            <a:off x="6963797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5" name="Google Shape;3335;p232"/>
          <p:cNvSpPr/>
          <p:nvPr/>
        </p:nvSpPr>
        <p:spPr>
          <a:xfrm flipH="1" rot="9280772">
            <a:off x="6019538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6" name="Google Shape;3336;p232"/>
          <p:cNvSpPr/>
          <p:nvPr/>
        </p:nvSpPr>
        <p:spPr>
          <a:xfrm rot="9281383">
            <a:off x="6014037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7" name="Google Shape;3337;p232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8" name="Google Shape;3338;p232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9" name="Google Shape;3339;p232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0" name="Google Shape;3340;p232"/>
          <p:cNvSpPr txBox="1"/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41" name="Google Shape;3341;p232"/>
          <p:cNvSpPr txBox="1"/>
          <p:nvPr>
            <p:ph idx="1" type="subTitle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342" name="Google Shape;3342;p232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3" name="Google Shape;3343;p232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4" name="Google Shape;3344;p232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5" name="Google Shape;3345;p232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6" name="Google Shape;3346;p232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7" name="Google Shape;3347;p232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8" name="Google Shape;3348;p232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9" name="Google Shape;3349;p232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0" name="Google Shape;3350;p232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1" name="Google Shape;3351;p232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2" name="Google Shape;3352;p232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3" name="Google Shape;3353;p232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spTree>
      <p:nvGrpSpPr>
        <p:cNvPr id="3354" name="Shape 3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5" name="Google Shape;3355;p233"/>
          <p:cNvSpPr txBox="1"/>
          <p:nvPr>
            <p:ph type="title"/>
          </p:nvPr>
        </p:nvSpPr>
        <p:spPr>
          <a:xfrm>
            <a:off x="710000" y="1920200"/>
            <a:ext cx="70917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356" name="Google Shape;3356;p233"/>
          <p:cNvSpPr txBox="1"/>
          <p:nvPr>
            <p:ph hasCustomPrompt="1" idx="2" type="title"/>
          </p:nvPr>
        </p:nvSpPr>
        <p:spPr>
          <a:xfrm>
            <a:off x="710000" y="9360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357" name="Google Shape;3357;p233"/>
          <p:cNvSpPr txBox="1"/>
          <p:nvPr>
            <p:ph idx="1" type="subTitle"/>
          </p:nvPr>
        </p:nvSpPr>
        <p:spPr>
          <a:xfrm>
            <a:off x="710000" y="3200125"/>
            <a:ext cx="4779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58" name="Google Shape;3358;p233"/>
          <p:cNvSpPr/>
          <p:nvPr/>
        </p:nvSpPr>
        <p:spPr>
          <a:xfrm rot="10800000">
            <a:off x="3794725" y="3526224"/>
            <a:ext cx="5269500" cy="161730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9" name="Google Shape;3359;p233"/>
          <p:cNvSpPr/>
          <p:nvPr/>
        </p:nvSpPr>
        <p:spPr>
          <a:xfrm flipH="1">
            <a:off x="4079409" y="0"/>
            <a:ext cx="3848746" cy="1015396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0" name="Google Shape;3360;p233"/>
          <p:cNvSpPr/>
          <p:nvPr/>
        </p:nvSpPr>
        <p:spPr>
          <a:xfrm>
            <a:off x="4805860" y="0"/>
            <a:ext cx="5606452" cy="138838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1" name="Google Shape;3361;p233"/>
          <p:cNvSpPr/>
          <p:nvPr/>
        </p:nvSpPr>
        <p:spPr>
          <a:xfrm>
            <a:off x="4898284" y="3305534"/>
            <a:ext cx="4245815" cy="1838051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2" name="Google Shape;3362;p233"/>
          <p:cNvSpPr/>
          <p:nvPr/>
        </p:nvSpPr>
        <p:spPr>
          <a:xfrm flipH="1">
            <a:off x="5529737" y="3305400"/>
            <a:ext cx="3614274" cy="1837882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3" name="Google Shape;3363;p233"/>
          <p:cNvSpPr/>
          <p:nvPr/>
        </p:nvSpPr>
        <p:spPr>
          <a:xfrm flipH="1">
            <a:off x="5295901" y="0"/>
            <a:ext cx="3848110" cy="121936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4" name="Google Shape;3364;p233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5" name="Google Shape;3365;p233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6" name="Google Shape;3366;p233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7" name="Google Shape;3367;p233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8" name="Google Shape;3368;p233"/>
          <p:cNvSpPr/>
          <p:nvPr/>
        </p:nvSpPr>
        <p:spPr>
          <a:xfrm flipH="1" rot="-5400000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9" name="Google Shape;3369;p233"/>
          <p:cNvSpPr/>
          <p:nvPr/>
        </p:nvSpPr>
        <p:spPr>
          <a:xfrm flipH="1" rot="5400000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0" name="Google Shape;3370;p233"/>
          <p:cNvSpPr/>
          <p:nvPr/>
        </p:nvSpPr>
        <p:spPr>
          <a:xfrm flipH="1" rot="-5400000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3371" name="Shape 3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2" name="Google Shape;3372;p23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73" name="Google Shape;3373;p234"/>
          <p:cNvSpPr txBox="1"/>
          <p:nvPr>
            <p:ph hasCustomPrompt="1" idx="2" type="title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74" name="Google Shape;3374;p234"/>
          <p:cNvSpPr txBox="1"/>
          <p:nvPr>
            <p:ph idx="1" type="subTitle"/>
          </p:nvPr>
        </p:nvSpPr>
        <p:spPr>
          <a:xfrm>
            <a:off x="1099448" y="2207113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75" name="Google Shape;3375;p234"/>
          <p:cNvSpPr txBox="1"/>
          <p:nvPr>
            <p:ph hasCustomPrompt="1" idx="3" type="title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76" name="Google Shape;3376;p234"/>
          <p:cNvSpPr txBox="1"/>
          <p:nvPr>
            <p:ph idx="4" type="subTitle"/>
          </p:nvPr>
        </p:nvSpPr>
        <p:spPr>
          <a:xfrm>
            <a:off x="5273425" y="2207125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77" name="Google Shape;3377;p234"/>
          <p:cNvSpPr txBox="1"/>
          <p:nvPr>
            <p:ph hasCustomPrompt="1" idx="5" type="title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78" name="Google Shape;3378;p234"/>
          <p:cNvSpPr txBox="1"/>
          <p:nvPr>
            <p:ph idx="6" type="subTitle"/>
          </p:nvPr>
        </p:nvSpPr>
        <p:spPr>
          <a:xfrm>
            <a:off x="3186448" y="3816925"/>
            <a:ext cx="27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79" name="Google Shape;3379;p234"/>
          <p:cNvSpPr/>
          <p:nvPr/>
        </p:nvSpPr>
        <p:spPr>
          <a:xfrm flipH="1" rot="10800000">
            <a:off x="6626826" y="3797502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0" name="Google Shape;3380;p234"/>
          <p:cNvSpPr/>
          <p:nvPr/>
        </p:nvSpPr>
        <p:spPr>
          <a:xfrm flipH="1" rot="10800000">
            <a:off x="6287025" y="4590289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1" name="Google Shape;3381;p234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2" name="Google Shape;3382;p234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3" name="Google Shape;3383;p234"/>
          <p:cNvSpPr/>
          <p:nvPr/>
        </p:nvSpPr>
        <p:spPr>
          <a:xfrm flipH="1">
            <a:off x="7496815" y="4087142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4" name="Google Shape;3384;p234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5" name="Google Shape;3385;p234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6" name="Google Shape;3386;p234"/>
          <p:cNvSpPr/>
          <p:nvPr/>
        </p:nvSpPr>
        <p:spPr>
          <a:xfrm flipH="1">
            <a:off x="-249101" y="82083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7" name="Google Shape;3387;p234"/>
          <p:cNvSpPr/>
          <p:nvPr/>
        </p:nvSpPr>
        <p:spPr>
          <a:xfrm flipH="1">
            <a:off x="40728" y="-26426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8" name="Google Shape;3388;p234"/>
          <p:cNvSpPr/>
          <p:nvPr/>
        </p:nvSpPr>
        <p:spPr>
          <a:xfrm flipH="1" rot="10800000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9" name="Google Shape;3389;p234"/>
          <p:cNvSpPr/>
          <p:nvPr/>
        </p:nvSpPr>
        <p:spPr>
          <a:xfrm flipH="1" rot="10800000">
            <a:off x="-299025" y="-6351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0" name="Google Shape;3390;p234"/>
          <p:cNvSpPr/>
          <p:nvPr/>
        </p:nvSpPr>
        <p:spPr>
          <a:xfrm flipH="1" rot="10800000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1" name="Google Shape;3391;p234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2" name="Google Shape;3392;p234"/>
          <p:cNvSpPr/>
          <p:nvPr/>
        </p:nvSpPr>
        <p:spPr>
          <a:xfrm flipH="1" rot="10800000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5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13" name="Google Shape;213;p25"/>
          <p:cNvSpPr txBox="1"/>
          <p:nvPr>
            <p:ph idx="1" type="subTitle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4" name="Google Shape;214;p25"/>
          <p:cNvSpPr txBox="1"/>
          <p:nvPr>
            <p:ph idx="2" type="subTitle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5" name="Google Shape;215;p25"/>
          <p:cNvSpPr txBox="1"/>
          <p:nvPr>
            <p:ph idx="3" type="subTitle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6" name="Google Shape;216;p25"/>
          <p:cNvSpPr txBox="1"/>
          <p:nvPr>
            <p:ph idx="4" type="subTitle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25"/>
          <p:cNvSpPr txBox="1"/>
          <p:nvPr>
            <p:ph idx="5" type="subTitle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18" name="Google Shape;218;p25"/>
          <p:cNvSpPr txBox="1"/>
          <p:nvPr>
            <p:ph idx="6" type="subTitle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19" name="Google Shape;219;p25"/>
          <p:cNvSpPr txBox="1"/>
          <p:nvPr>
            <p:ph idx="7" type="subTitle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20" name="Google Shape;220;p25"/>
          <p:cNvSpPr txBox="1"/>
          <p:nvPr>
            <p:ph idx="8" type="subTitle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25"/>
          <p:cNvSpPr txBox="1"/>
          <p:nvPr>
            <p:ph hasCustomPrompt="1" idx="9" type="title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2" name="Google Shape;222;p25"/>
          <p:cNvSpPr txBox="1"/>
          <p:nvPr>
            <p:ph hasCustomPrompt="1" idx="13" type="title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3" name="Google Shape;223;p25"/>
          <p:cNvSpPr txBox="1"/>
          <p:nvPr>
            <p:ph hasCustomPrompt="1" idx="14" type="title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4" name="Google Shape;224;p25"/>
          <p:cNvSpPr txBox="1"/>
          <p:nvPr>
            <p:ph hasCustomPrompt="1" idx="15" type="title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225" name="Google Shape;225;p25"/>
          <p:cNvSpPr/>
          <p:nvPr/>
        </p:nvSpPr>
        <p:spPr>
          <a:xfrm rot="-5267561">
            <a:off x="-2166865" y="2462282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6" name="Google Shape;226;p25"/>
          <p:cNvSpPr/>
          <p:nvPr/>
        </p:nvSpPr>
        <p:spPr>
          <a:xfrm rot="-5400000">
            <a:off x="-954332" y="1253578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7" name="Google Shape;227;p25"/>
          <p:cNvSpPr/>
          <p:nvPr/>
        </p:nvSpPr>
        <p:spPr>
          <a:xfrm rot="5400000">
            <a:off x="-672825" y="41929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8" name="Google Shape;228;p25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p25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5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5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5"/>
          <p:cNvSpPr/>
          <p:nvPr/>
        </p:nvSpPr>
        <p:spPr>
          <a:xfrm rot="5532439">
            <a:off x="6598811" y="189753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5"/>
          <p:cNvSpPr/>
          <p:nvPr/>
        </p:nvSpPr>
        <p:spPr>
          <a:xfrm rot="5400000">
            <a:off x="7811366" y="2920743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5"/>
          <p:cNvSpPr/>
          <p:nvPr/>
        </p:nvSpPr>
        <p:spPr>
          <a:xfrm rot="-5400000">
            <a:off x="7826590" y="3732336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5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5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5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5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3">
    <p:spTree>
      <p:nvGrpSpPr>
        <p:cNvPr id="3393" name="Shape 3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4" name="Google Shape;3394;p235"/>
          <p:cNvSpPr txBox="1"/>
          <p:nvPr>
            <p:ph idx="1" type="subTitle"/>
          </p:nvPr>
        </p:nvSpPr>
        <p:spPr>
          <a:xfrm>
            <a:off x="2080050" y="2721863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95" name="Google Shape;3395;p235"/>
          <p:cNvSpPr txBox="1"/>
          <p:nvPr>
            <p:ph hasCustomPrompt="1" type="title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96" name="Google Shape;3396;p235"/>
          <p:cNvSpPr txBox="1"/>
          <p:nvPr>
            <p:ph idx="2" type="subTitle"/>
          </p:nvPr>
        </p:nvSpPr>
        <p:spPr>
          <a:xfrm>
            <a:off x="3939875" y="4060925"/>
            <a:ext cx="42090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97" name="Google Shape;3397;p235"/>
          <p:cNvSpPr txBox="1"/>
          <p:nvPr>
            <p:ph hasCustomPrompt="1" idx="3" type="title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398" name="Google Shape;3398;p235"/>
          <p:cNvSpPr txBox="1"/>
          <p:nvPr>
            <p:ph idx="4" type="subTitle"/>
          </p:nvPr>
        </p:nvSpPr>
        <p:spPr>
          <a:xfrm>
            <a:off x="150725" y="1382800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99" name="Google Shape;3399;p235"/>
          <p:cNvSpPr txBox="1"/>
          <p:nvPr>
            <p:ph hasCustomPrompt="1" idx="5" type="title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400" name="Google Shape;3400;p235"/>
          <p:cNvSpPr/>
          <p:nvPr/>
        </p:nvSpPr>
        <p:spPr>
          <a:xfrm flipH="1">
            <a:off x="3939631" y="122"/>
            <a:ext cx="5126677" cy="157321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1" name="Google Shape;3401;p235"/>
          <p:cNvSpPr/>
          <p:nvPr/>
        </p:nvSpPr>
        <p:spPr>
          <a:xfrm flipH="1" rot="10800000">
            <a:off x="1272707" y="4105046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2" name="Google Shape;3402;p235"/>
          <p:cNvSpPr/>
          <p:nvPr/>
        </p:nvSpPr>
        <p:spPr>
          <a:xfrm rot="10800000">
            <a:off x="-1307833" y="3723489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3" name="Google Shape;3403;p235"/>
          <p:cNvSpPr/>
          <p:nvPr/>
        </p:nvSpPr>
        <p:spPr>
          <a:xfrm flipH="1" rot="10800000">
            <a:off x="5013468" y="40"/>
            <a:ext cx="4130832" cy="178819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4" name="Google Shape;3404;p235"/>
          <p:cNvSpPr/>
          <p:nvPr/>
        </p:nvSpPr>
        <p:spPr>
          <a:xfrm rot="10800000">
            <a:off x="5628780" y="489"/>
            <a:ext cx="3515148" cy="178787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5" name="Google Shape;3405;p235"/>
          <p:cNvSpPr/>
          <p:nvPr/>
        </p:nvSpPr>
        <p:spPr>
          <a:xfrm flipH="1" rot="10800000">
            <a:off x="-10490" y="3895966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6" name="Google Shape;3406;p235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7" name="Google Shape;3407;p235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8" name="Google Shape;3408;p235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9" name="Google Shape;3409;p235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0" name="Google Shape;3410;p235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1" name="Google Shape;3411;p235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2" name="Google Shape;3412;p235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3" name="Google Shape;3413;p235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3414" name="Shape 3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5" name="Google Shape;3415;p236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16" name="Google Shape;3416;p236"/>
          <p:cNvSpPr/>
          <p:nvPr/>
        </p:nvSpPr>
        <p:spPr>
          <a:xfrm flipH="1">
            <a:off x="-141518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7" name="Google Shape;3417;p236"/>
          <p:cNvSpPr/>
          <p:nvPr/>
        </p:nvSpPr>
        <p:spPr>
          <a:xfrm flipH="1" rot="10800000">
            <a:off x="-241297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8" name="Google Shape;3418;p236"/>
          <p:cNvSpPr/>
          <p:nvPr/>
        </p:nvSpPr>
        <p:spPr>
          <a:xfrm rot="-10484947">
            <a:off x="-69791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9" name="Google Shape;3419;p236"/>
          <p:cNvSpPr/>
          <p:nvPr/>
        </p:nvSpPr>
        <p:spPr>
          <a:xfrm flipH="1" rot="10800000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0" name="Google Shape;3420;p236"/>
          <p:cNvSpPr/>
          <p:nvPr/>
        </p:nvSpPr>
        <p:spPr>
          <a:xfrm flipH="1" rot="10800000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1" name="Google Shape;3421;p236"/>
          <p:cNvSpPr/>
          <p:nvPr/>
        </p:nvSpPr>
        <p:spPr>
          <a:xfrm flipH="1" rot="10800000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3422" name="Shape 3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Google Shape;3423;p23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24" name="Google Shape;3424;p237"/>
          <p:cNvSpPr/>
          <p:nvPr/>
        </p:nvSpPr>
        <p:spPr>
          <a:xfrm rot="1518785">
            <a:off x="6954573" y="11686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5" name="Google Shape;3425;p237"/>
          <p:cNvSpPr/>
          <p:nvPr/>
        </p:nvSpPr>
        <p:spPr>
          <a:xfrm rot="1519228">
            <a:off x="6010314" y="-585860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6" name="Google Shape;3426;p237"/>
          <p:cNvSpPr/>
          <p:nvPr/>
        </p:nvSpPr>
        <p:spPr>
          <a:xfrm flipH="1" rot="1518617">
            <a:off x="6004813" y="-50311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7" name="Google Shape;3427;p237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8" name="Google Shape;3428;p237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9" name="Google Shape;3429;p237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0" name="Google Shape;3430;p237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3431" name="Shape 3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2" name="Google Shape;3432;p23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33" name="Google Shape;3433;p238"/>
          <p:cNvSpPr/>
          <p:nvPr/>
        </p:nvSpPr>
        <p:spPr>
          <a:xfrm>
            <a:off x="59995" y="104"/>
            <a:ext cx="3198939" cy="98175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4" name="Google Shape;3434;p238"/>
          <p:cNvSpPr/>
          <p:nvPr/>
        </p:nvSpPr>
        <p:spPr>
          <a:xfrm rot="10800000">
            <a:off x="11674" y="-160"/>
            <a:ext cx="2577485" cy="1116125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5" name="Google Shape;3435;p238"/>
          <p:cNvSpPr/>
          <p:nvPr/>
        </p:nvSpPr>
        <p:spPr>
          <a:xfrm flipH="1" rot="10800000">
            <a:off x="11556" y="278"/>
            <a:ext cx="2193727" cy="1115769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6" name="Google Shape;3436;p238"/>
          <p:cNvSpPr/>
          <p:nvPr/>
        </p:nvSpPr>
        <p:spPr>
          <a:xfrm flipH="1" rot="5400000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7" name="Google Shape;3437;p238"/>
          <p:cNvSpPr/>
          <p:nvPr/>
        </p:nvSpPr>
        <p:spPr>
          <a:xfrm flipH="1" rot="5400000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8" name="Google Shape;3438;p238"/>
          <p:cNvSpPr/>
          <p:nvPr/>
        </p:nvSpPr>
        <p:spPr>
          <a:xfrm flipH="1" rot="5400000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3439" name="Shape 3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" name="Google Shape;3440;p239"/>
          <p:cNvSpPr txBox="1"/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441" name="Google Shape;3441;p239"/>
          <p:cNvSpPr/>
          <p:nvPr/>
        </p:nvSpPr>
        <p:spPr>
          <a:xfrm rot="5400000">
            <a:off x="6103527" y="2087160"/>
            <a:ext cx="5127422" cy="9535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2" name="Google Shape;3442;p239"/>
          <p:cNvSpPr/>
          <p:nvPr/>
        </p:nvSpPr>
        <p:spPr>
          <a:xfrm rot="5400000">
            <a:off x="6173920" y="2173333"/>
            <a:ext cx="5143202" cy="79695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3" name="Google Shape;3443;p239"/>
          <p:cNvSpPr/>
          <p:nvPr/>
        </p:nvSpPr>
        <p:spPr>
          <a:xfrm flipH="1" rot="5400000">
            <a:off x="6143644" y="2143144"/>
            <a:ext cx="5143337" cy="85737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4" name="Google Shape;3444;p239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5" name="Google Shape;3445;p239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6" name="Google Shape;3446;p239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7" name="Google Shape;3447;p239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2">
    <p:spTree>
      <p:nvGrpSpPr>
        <p:cNvPr id="3448" name="Shape 3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9" name="Google Shape;3449;p24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50" name="Google Shape;3450;p240"/>
          <p:cNvSpPr/>
          <p:nvPr/>
        </p:nvSpPr>
        <p:spPr>
          <a:xfrm flipH="1" rot="-3280717">
            <a:off x="7781743" y="3792720"/>
            <a:ext cx="2443146" cy="939983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1" name="Google Shape;3451;p240"/>
          <p:cNvSpPr/>
          <p:nvPr/>
        </p:nvSpPr>
        <p:spPr>
          <a:xfrm rot="-4712503">
            <a:off x="7628681" y="3954489"/>
            <a:ext cx="3153935" cy="1121083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2" name="Google Shape;3452;p240"/>
          <p:cNvSpPr/>
          <p:nvPr/>
        </p:nvSpPr>
        <p:spPr>
          <a:xfrm flipH="1" rot="-4136030">
            <a:off x="7516847" y="3617988"/>
            <a:ext cx="3605675" cy="119468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3" name="Google Shape;3453;p240"/>
          <p:cNvSpPr/>
          <p:nvPr/>
        </p:nvSpPr>
        <p:spPr>
          <a:xfrm rot="1958429">
            <a:off x="8794263" y="2889380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4" name="Google Shape;3454;p240"/>
          <p:cNvSpPr/>
          <p:nvPr/>
        </p:nvSpPr>
        <p:spPr>
          <a:xfrm rot="-8839666">
            <a:off x="8871845" y="3947370"/>
            <a:ext cx="98364" cy="9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5" name="Google Shape;3455;p240"/>
          <p:cNvSpPr/>
          <p:nvPr/>
        </p:nvSpPr>
        <p:spPr>
          <a:xfrm rot="1958429">
            <a:off x="8441203" y="4487431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7">
    <p:spTree>
      <p:nvGrpSpPr>
        <p:cNvPr id="3456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7" name="Google Shape;3457;p24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58" name="Google Shape;3458;p241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9" name="Google Shape;3459;p241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0" name="Google Shape;3460;p241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1" name="Google Shape;3461;p241"/>
          <p:cNvSpPr/>
          <p:nvPr/>
        </p:nvSpPr>
        <p:spPr>
          <a:xfrm rot="5400000">
            <a:off x="8826706" y="1533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2" name="Google Shape;3462;p241"/>
          <p:cNvSpPr/>
          <p:nvPr/>
        </p:nvSpPr>
        <p:spPr>
          <a:xfrm rot="5400000">
            <a:off x="6850244" y="1118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3" name="Google Shape;3463;p241"/>
          <p:cNvSpPr/>
          <p:nvPr/>
        </p:nvSpPr>
        <p:spPr>
          <a:xfrm rot="-5400000">
            <a:off x="8001331" y="71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8">
    <p:spTree>
      <p:nvGrpSpPr>
        <p:cNvPr id="3464" name="Shape 3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5" name="Google Shape;3465;p24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66" name="Google Shape;3466;p242"/>
          <p:cNvSpPr/>
          <p:nvPr/>
        </p:nvSpPr>
        <p:spPr>
          <a:xfrm flipH="1" rot="10800000">
            <a:off x="-1381510" y="2985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7" name="Google Shape;3467;p242"/>
          <p:cNvSpPr/>
          <p:nvPr/>
        </p:nvSpPr>
        <p:spPr>
          <a:xfrm rot="9732937">
            <a:off x="-1662691" y="-41184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8" name="Google Shape;3468;p242"/>
          <p:cNvSpPr/>
          <p:nvPr/>
        </p:nvSpPr>
        <p:spPr>
          <a:xfrm flipH="1" rot="10173584">
            <a:off x="-2452873" y="-34456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9" name="Google Shape;3469;p242"/>
          <p:cNvSpPr/>
          <p:nvPr/>
        </p:nvSpPr>
        <p:spPr>
          <a:xfrm flipH="1" rot="5400000">
            <a:off x="2728806" y="59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0" name="Google Shape;3470;p242"/>
          <p:cNvSpPr/>
          <p:nvPr/>
        </p:nvSpPr>
        <p:spPr>
          <a:xfrm flipH="1" rot="5400000">
            <a:off x="1104144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1" name="Google Shape;3471;p242"/>
          <p:cNvSpPr/>
          <p:nvPr/>
        </p:nvSpPr>
        <p:spPr>
          <a:xfrm flipH="1" rot="5400000">
            <a:off x="306356" y="1001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spTree>
      <p:nvGrpSpPr>
        <p:cNvPr id="3472" name="Shape 3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3" name="Google Shape;3473;p243"/>
          <p:cNvSpPr/>
          <p:nvPr/>
        </p:nvSpPr>
        <p:spPr>
          <a:xfrm rot="10800000">
            <a:off x="28128" y="4556975"/>
            <a:ext cx="9115826" cy="6304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4" name="Google Shape;3474;p243"/>
          <p:cNvSpPr/>
          <p:nvPr/>
        </p:nvSpPr>
        <p:spPr>
          <a:xfrm rot="10800000">
            <a:off x="264" y="4660381"/>
            <a:ext cx="9143690" cy="52701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5" name="Google Shape;3475;p243"/>
          <p:cNvSpPr/>
          <p:nvPr/>
        </p:nvSpPr>
        <p:spPr>
          <a:xfrm flipH="1" rot="10800000">
            <a:off x="0" y="4620366"/>
            <a:ext cx="9144078" cy="56703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6" name="Google Shape;3476;p24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77" name="Google Shape;3477;p243"/>
          <p:cNvSpPr/>
          <p:nvPr/>
        </p:nvSpPr>
        <p:spPr>
          <a:xfrm rot="5400000">
            <a:off x="5105631" y="4538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8" name="Google Shape;3478;p243"/>
          <p:cNvSpPr/>
          <p:nvPr/>
        </p:nvSpPr>
        <p:spPr>
          <a:xfrm rot="5400000">
            <a:off x="2614144" y="4570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9" name="Google Shape;3479;p243"/>
          <p:cNvSpPr/>
          <p:nvPr/>
        </p:nvSpPr>
        <p:spPr>
          <a:xfrm rot="-5400000">
            <a:off x="8149681" y="44399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0" name="Google Shape;3480;p243"/>
          <p:cNvSpPr/>
          <p:nvPr/>
        </p:nvSpPr>
        <p:spPr>
          <a:xfrm rot="5400000">
            <a:off x="171556" y="4654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30">
    <p:spTree>
      <p:nvGrpSpPr>
        <p:cNvPr id="3481" name="Shape 3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" name="Google Shape;3482;p24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83" name="Google Shape;3483;p244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4" name="Google Shape;3484;p244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5" name="Google Shape;3485;p244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6" name="Google Shape;3486;p244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7" name="Google Shape;3487;p244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8" name="Google Shape;3488;p244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9" name="Google Shape;3489;p244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2"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/>
          <p:nvPr>
            <p:ph hasCustomPrompt="1" type="title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1" name="Google Shape;241;p26"/>
          <p:cNvSpPr txBox="1"/>
          <p:nvPr>
            <p:ph hasCustomPrompt="1" idx="2" type="title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42" name="Google Shape;242;p26"/>
          <p:cNvSpPr txBox="1"/>
          <p:nvPr>
            <p:ph idx="1" type="subTitle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3" name="Google Shape;243;p26"/>
          <p:cNvSpPr txBox="1"/>
          <p:nvPr>
            <p:ph idx="3" type="subTitle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6"/>
          <p:cNvSpPr txBox="1"/>
          <p:nvPr>
            <p:ph idx="4" type="subTitle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5" name="Google Shape;245;p26"/>
          <p:cNvSpPr txBox="1"/>
          <p:nvPr>
            <p:ph idx="5" type="subTitle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6" name="Google Shape;246;p26"/>
          <p:cNvSpPr txBox="1"/>
          <p:nvPr>
            <p:ph idx="6" type="subTitle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7" name="Google Shape;247;p26"/>
          <p:cNvSpPr txBox="1"/>
          <p:nvPr>
            <p:ph idx="7" type="subTitle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26"/>
          <p:cNvSpPr txBox="1"/>
          <p:nvPr>
            <p:ph idx="8" type="subTitle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49" name="Google Shape;249;p26"/>
          <p:cNvSpPr txBox="1"/>
          <p:nvPr>
            <p:ph idx="9" type="subTitle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0" name="Google Shape;250;p26"/>
          <p:cNvSpPr txBox="1"/>
          <p:nvPr>
            <p:ph idx="13" type="subTitle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51" name="Google Shape;251;p26"/>
          <p:cNvSpPr txBox="1"/>
          <p:nvPr>
            <p:ph idx="14" type="subTitle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52" name="Google Shape;252;p26"/>
          <p:cNvSpPr txBox="1"/>
          <p:nvPr>
            <p:ph hasCustomPrompt="1" idx="15" type="title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3" name="Google Shape;253;p26"/>
          <p:cNvSpPr txBox="1"/>
          <p:nvPr>
            <p:ph hasCustomPrompt="1" idx="16" type="title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4" name="Google Shape;254;p26"/>
          <p:cNvSpPr txBox="1"/>
          <p:nvPr>
            <p:ph hasCustomPrompt="1" idx="17" type="title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55" name="Google Shape;255;p26"/>
          <p:cNvSpPr/>
          <p:nvPr/>
        </p:nvSpPr>
        <p:spPr>
          <a:xfrm flipH="1" rot="10800000">
            <a:off x="37927" y="43748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"/>
          <p:cNvSpPr/>
          <p:nvPr/>
        </p:nvSpPr>
        <p:spPr>
          <a:xfrm rot="10800000">
            <a:off x="6142736" y="4490064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/>
          <p:nvPr/>
        </p:nvSpPr>
        <p:spPr>
          <a:xfrm flipH="1" rot="10800000">
            <a:off x="6632383" y="4238575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6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"/>
          <p:cNvSpPr/>
          <p:nvPr/>
        </p:nvSpPr>
        <p:spPr>
          <a:xfrm rot="10800000">
            <a:off x="6962402" y="4352337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 txBox="1"/>
          <p:nvPr>
            <p:ph idx="18"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262" name="Google Shape;262;p2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1">
    <p:spTree>
      <p:nvGrpSpPr>
        <p:cNvPr id="3490" name="Shape 3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" name="Google Shape;3491;p24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92" name="Google Shape;3492;p245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3" name="Google Shape;3493;p245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4" name="Google Shape;3494;p245"/>
          <p:cNvSpPr/>
          <p:nvPr/>
        </p:nvSpPr>
        <p:spPr>
          <a:xfrm rot="5400000">
            <a:off x="2548406" y="46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5" name="Google Shape;3495;p245"/>
          <p:cNvSpPr/>
          <p:nvPr/>
        </p:nvSpPr>
        <p:spPr>
          <a:xfrm rot="5400000">
            <a:off x="1196219" y="45750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6" name="Google Shape;3496;p245"/>
          <p:cNvSpPr/>
          <p:nvPr/>
        </p:nvSpPr>
        <p:spPr>
          <a:xfrm rot="-5400000">
            <a:off x="1891581" y="4522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34">
    <p:spTree>
      <p:nvGrpSpPr>
        <p:cNvPr id="3497" name="Shape 3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8" name="Google Shape;3498;p24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499" name="Google Shape;3499;p246"/>
          <p:cNvSpPr/>
          <p:nvPr/>
        </p:nvSpPr>
        <p:spPr>
          <a:xfrm flipH="1" rot="-5911893">
            <a:off x="-8708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0" name="Google Shape;3500;p246"/>
          <p:cNvSpPr/>
          <p:nvPr/>
        </p:nvSpPr>
        <p:spPr>
          <a:xfrm flipH="1" rot="-515846">
            <a:off x="-2829770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1" name="Google Shape;3501;p246"/>
          <p:cNvSpPr/>
          <p:nvPr/>
        </p:nvSpPr>
        <p:spPr>
          <a:xfrm flipH="1">
            <a:off x="-2852836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2" name="Google Shape;3502;p246"/>
          <p:cNvSpPr/>
          <p:nvPr/>
        </p:nvSpPr>
        <p:spPr>
          <a:xfrm rot="10800000">
            <a:off x="7544677" y="6354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3" name="Google Shape;3503;p246"/>
          <p:cNvSpPr/>
          <p:nvPr/>
        </p:nvSpPr>
        <p:spPr>
          <a:xfrm flipH="1" rot="-9732937">
            <a:off x="6592039" y="-37815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4" name="Google Shape;3504;p246"/>
          <p:cNvSpPr/>
          <p:nvPr/>
        </p:nvSpPr>
        <p:spPr>
          <a:xfrm rot="-10173584">
            <a:off x="7084740" y="-31087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5" name="Google Shape;3505;p246"/>
          <p:cNvSpPr/>
          <p:nvPr/>
        </p:nvSpPr>
        <p:spPr>
          <a:xfrm rot="5400000">
            <a:off x="8509906" y="1003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6" name="Google Shape;3506;p246"/>
          <p:cNvSpPr/>
          <p:nvPr/>
        </p:nvSpPr>
        <p:spPr>
          <a:xfrm rot="5400000">
            <a:off x="6823844" y="121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7" name="Google Shape;3507;p246"/>
          <p:cNvSpPr/>
          <p:nvPr/>
        </p:nvSpPr>
        <p:spPr>
          <a:xfrm rot="-5400000">
            <a:off x="365881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8" name="Google Shape;3508;p246"/>
          <p:cNvSpPr/>
          <p:nvPr/>
        </p:nvSpPr>
        <p:spPr>
          <a:xfrm rot="5400000">
            <a:off x="1715256" y="1801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38">
    <p:spTree>
      <p:nvGrpSpPr>
        <p:cNvPr id="3509" name="Shape 3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0" name="Google Shape;3510;p24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11" name="Google Shape;3511;p247"/>
          <p:cNvSpPr/>
          <p:nvPr/>
        </p:nvSpPr>
        <p:spPr>
          <a:xfrm flipH="1" rot="10800000">
            <a:off x="-614789" y="7941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2" name="Google Shape;3512;p247"/>
          <p:cNvSpPr/>
          <p:nvPr/>
        </p:nvSpPr>
        <p:spPr>
          <a:xfrm rot="9367883">
            <a:off x="-881240" y="-32226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3" name="Google Shape;3513;p247"/>
          <p:cNvSpPr/>
          <p:nvPr/>
        </p:nvSpPr>
        <p:spPr>
          <a:xfrm flipH="1" rot="9944222">
            <a:off x="-1417570" y="-278867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4" name="Google Shape;3514;p247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5" name="Google Shape;3515;p247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6" name="Google Shape;3516;p247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7" name="Google Shape;3517;p247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8" name="Google Shape;3518;p247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9" name="Google Shape;3519;p247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0" name="Google Shape;3520;p247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39">
    <p:spTree>
      <p:nvGrpSpPr>
        <p:cNvPr id="3521" name="Shape 3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" name="Google Shape;3522;p24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23" name="Google Shape;3523;p248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4" name="Google Shape;3524;p248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5" name="Google Shape;3525;p248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6" name="Google Shape;3526;p248"/>
          <p:cNvSpPr/>
          <p:nvPr/>
        </p:nvSpPr>
        <p:spPr>
          <a:xfrm rot="5400000">
            <a:off x="-693662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7" name="Google Shape;3527;p248"/>
          <p:cNvSpPr/>
          <p:nvPr/>
        </p:nvSpPr>
        <p:spPr>
          <a:xfrm flipH="1" rot="5399497">
            <a:off x="-191814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8" name="Google Shape;3528;p248"/>
          <p:cNvSpPr/>
          <p:nvPr/>
        </p:nvSpPr>
        <p:spPr>
          <a:xfrm rot="5400440">
            <a:off x="-221906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9" name="Google Shape;3529;p248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0" name="Google Shape;3530;p248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1" name="Google Shape;3531;p248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2" name="Google Shape;3532;p248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3" name="Google Shape;3533;p248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4" name="Google Shape;3534;p248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5" name="Google Shape;3535;p248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6" name="Google Shape;3536;p248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7" name="Google Shape;3537;p248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8" name="Google Shape;3538;p248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9" name="Google Shape;3539;p248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44">
    <p:spTree>
      <p:nvGrpSpPr>
        <p:cNvPr id="3540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p24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42" name="Google Shape;3542;p249"/>
          <p:cNvSpPr/>
          <p:nvPr/>
        </p:nvSpPr>
        <p:spPr>
          <a:xfrm rot="10800000">
            <a:off x="4827336" y="4320028"/>
            <a:ext cx="3936983" cy="1153922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3" name="Google Shape;3543;p249"/>
          <p:cNvSpPr/>
          <p:nvPr/>
        </p:nvSpPr>
        <p:spPr>
          <a:xfrm flipH="1" rot="10800000">
            <a:off x="5609830" y="3895999"/>
            <a:ext cx="5735030" cy="157795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4" name="Google Shape;3544;p249"/>
          <p:cNvSpPr/>
          <p:nvPr/>
        </p:nvSpPr>
        <p:spPr>
          <a:xfrm rot="10800000">
            <a:off x="6110409" y="4087929"/>
            <a:ext cx="3937105" cy="1386022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5" name="Google Shape;3545;p249"/>
          <p:cNvSpPr/>
          <p:nvPr/>
        </p:nvSpPr>
        <p:spPr>
          <a:xfrm rot="3210522">
            <a:off x="8828071" y="3601255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6" name="Google Shape;3546;p249"/>
          <p:cNvSpPr/>
          <p:nvPr/>
        </p:nvSpPr>
        <p:spPr>
          <a:xfrm rot="3212945">
            <a:off x="7223745" y="4593605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7" name="Google Shape;3547;p249"/>
          <p:cNvSpPr/>
          <p:nvPr/>
        </p:nvSpPr>
        <p:spPr>
          <a:xfrm rot="-7587055">
            <a:off x="7969056" y="4201692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8" name="Google Shape;3548;p249"/>
          <p:cNvSpPr/>
          <p:nvPr/>
        </p:nvSpPr>
        <p:spPr>
          <a:xfrm rot="3210522">
            <a:off x="5603511" y="4603257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45">
    <p:spTree>
      <p:nvGrpSpPr>
        <p:cNvPr id="3549" name="Shape 3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0" name="Google Shape;3550;p25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51" name="Google Shape;3551;p250"/>
          <p:cNvSpPr/>
          <p:nvPr/>
        </p:nvSpPr>
        <p:spPr>
          <a:xfrm>
            <a:off x="-175093" y="-11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2" name="Google Shape;3552;p250"/>
          <p:cNvSpPr/>
          <p:nvPr/>
        </p:nvSpPr>
        <p:spPr>
          <a:xfrm flipH="1">
            <a:off x="-2755633" y="-11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3" name="Google Shape;3553;p250"/>
          <p:cNvSpPr/>
          <p:nvPr/>
        </p:nvSpPr>
        <p:spPr>
          <a:xfrm>
            <a:off x="-1458290" y="-11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4" name="Google Shape;3554;p250"/>
          <p:cNvSpPr/>
          <p:nvPr/>
        </p:nvSpPr>
        <p:spPr>
          <a:xfrm flipH="1" rot="5400000">
            <a:off x="4202856" y="124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5" name="Google Shape;3555;p250"/>
          <p:cNvSpPr/>
          <p:nvPr/>
        </p:nvSpPr>
        <p:spPr>
          <a:xfrm flipH="1" rot="5400000">
            <a:off x="902469" y="801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6" name="Google Shape;3556;p250"/>
          <p:cNvSpPr/>
          <p:nvPr/>
        </p:nvSpPr>
        <p:spPr>
          <a:xfrm flipH="1" rot="-5400000">
            <a:off x="1597831" y="854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7" name="Google Shape;3557;p250"/>
          <p:cNvSpPr/>
          <p:nvPr/>
        </p:nvSpPr>
        <p:spPr>
          <a:xfrm flipH="1" rot="5400000">
            <a:off x="246256" y="1371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CUSTOM_47">
    <p:spTree>
      <p:nvGrpSpPr>
        <p:cNvPr id="3558" name="Shape 3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9" name="Google Shape;3559;p25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60" name="Google Shape;3560;p251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1" name="Google Shape;3561;p251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2" name="Google Shape;3562;p251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3" name="Google Shape;3563;p251"/>
          <p:cNvSpPr/>
          <p:nvPr/>
        </p:nvSpPr>
        <p:spPr>
          <a:xfrm rot="3043967">
            <a:off x="8461110" y="3707189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4" name="Google Shape;3564;p251"/>
          <p:cNvSpPr/>
          <p:nvPr/>
        </p:nvSpPr>
        <p:spPr>
          <a:xfrm rot="3041162">
            <a:off x="7337669" y="4513351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5" name="Google Shape;3565;p251"/>
          <p:cNvSpPr/>
          <p:nvPr/>
        </p:nvSpPr>
        <p:spPr>
          <a:xfrm rot="-7758838">
            <a:off x="7842708" y="4032580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6" name="Google Shape;3566;p251"/>
          <p:cNvSpPr/>
          <p:nvPr/>
        </p:nvSpPr>
        <p:spPr>
          <a:xfrm rot="3043967">
            <a:off x="6441045" y="4409310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CUSTOM_48">
    <p:spTree>
      <p:nvGrpSpPr>
        <p:cNvPr id="3567" name="Shape 3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8" name="Google Shape;3568;p25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569" name="Google Shape;3569;p252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0" name="Google Shape;3570;p252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1" name="Google Shape;3571;p252"/>
          <p:cNvSpPr/>
          <p:nvPr/>
        </p:nvSpPr>
        <p:spPr>
          <a:xfrm rot="5400000">
            <a:off x="3391556" y="48975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2" name="Google Shape;3572;p252"/>
          <p:cNvSpPr/>
          <p:nvPr/>
        </p:nvSpPr>
        <p:spPr>
          <a:xfrm rot="-5400000">
            <a:off x="1730281" y="4340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3" name="Google Shape;3573;p252"/>
          <p:cNvSpPr/>
          <p:nvPr/>
        </p:nvSpPr>
        <p:spPr>
          <a:xfrm rot="5400000">
            <a:off x="628131" y="3448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1">
    <p:spTree>
      <p:nvGrpSpPr>
        <p:cNvPr id="3574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p253"/>
          <p:cNvSpPr/>
          <p:nvPr/>
        </p:nvSpPr>
        <p:spPr>
          <a:xfrm rot="10800000">
            <a:off x="7575354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6" name="Google Shape;3576;p253"/>
          <p:cNvSpPr/>
          <p:nvPr/>
        </p:nvSpPr>
        <p:spPr>
          <a:xfrm flipH="1" rot="-9367883">
            <a:off x="713109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7" name="Google Shape;3577;p253"/>
          <p:cNvSpPr/>
          <p:nvPr/>
        </p:nvSpPr>
        <p:spPr>
          <a:xfrm rot="-9944222">
            <a:off x="7216014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8" name="Google Shape;3578;p253"/>
          <p:cNvSpPr txBox="1"/>
          <p:nvPr>
            <p:ph idx="1" type="body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579" name="Google Shape;3579;p253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0" name="Google Shape;3580;p253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1" name="Google Shape;3581;p253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2" name="Google Shape;3582;p253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40">
    <p:spTree>
      <p:nvGrpSpPr>
        <p:cNvPr id="3583" name="Shape 3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" name="Google Shape;3584;p254"/>
          <p:cNvSpPr/>
          <p:nvPr/>
        </p:nvSpPr>
        <p:spPr>
          <a:xfrm flipH="1" rot="10800000">
            <a:off x="-913868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5" name="Google Shape;3585;p254"/>
          <p:cNvSpPr/>
          <p:nvPr/>
        </p:nvSpPr>
        <p:spPr>
          <a:xfrm rot="9367883">
            <a:off x="-1180318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6" name="Google Shape;3586;p254"/>
          <p:cNvSpPr/>
          <p:nvPr/>
        </p:nvSpPr>
        <p:spPr>
          <a:xfrm flipH="1" rot="9944222">
            <a:off x="-1716649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7" name="Google Shape;3587;p254"/>
          <p:cNvSpPr txBox="1"/>
          <p:nvPr>
            <p:ph type="title"/>
          </p:nvPr>
        </p:nvSpPr>
        <p:spPr>
          <a:xfrm>
            <a:off x="718675" y="1076025"/>
            <a:ext cx="37827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588" name="Google Shape;3588;p254"/>
          <p:cNvSpPr/>
          <p:nvPr/>
        </p:nvSpPr>
        <p:spPr>
          <a:xfrm>
            <a:off x="-1041647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9" name="Google Shape;3589;p254"/>
          <p:cNvSpPr/>
          <p:nvPr/>
        </p:nvSpPr>
        <p:spPr>
          <a:xfrm flipH="1" rot="1067063">
            <a:off x="-1322829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0" name="Google Shape;3590;p254"/>
          <p:cNvSpPr/>
          <p:nvPr/>
        </p:nvSpPr>
        <p:spPr>
          <a:xfrm rot="626416">
            <a:off x="-2113010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1" name="Google Shape;3591;p254"/>
          <p:cNvSpPr/>
          <p:nvPr/>
        </p:nvSpPr>
        <p:spPr>
          <a:xfrm rot="5400000">
            <a:off x="393556" y="3945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2" name="Google Shape;3592;p254"/>
          <p:cNvSpPr/>
          <p:nvPr/>
        </p:nvSpPr>
        <p:spPr>
          <a:xfrm rot="5400000">
            <a:off x="827744" y="435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3" name="Google Shape;3593;p254"/>
          <p:cNvSpPr/>
          <p:nvPr/>
        </p:nvSpPr>
        <p:spPr>
          <a:xfrm rot="-5400000">
            <a:off x="1266956" y="43673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4" name="Google Shape;3594;p254"/>
          <p:cNvSpPr/>
          <p:nvPr/>
        </p:nvSpPr>
        <p:spPr>
          <a:xfrm rot="5400000">
            <a:off x="110881" y="805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27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271" name="Google Shape;271;p27"/>
          <p:cNvSpPr txBox="1"/>
          <p:nvPr>
            <p:ph idx="1" type="subTitle"/>
          </p:nvPr>
        </p:nvSpPr>
        <p:spPr>
          <a:xfrm>
            <a:off x="1726650" y="1588675"/>
            <a:ext cx="5690700" cy="1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7"/>
          <p:cNvSpPr/>
          <p:nvPr/>
        </p:nvSpPr>
        <p:spPr>
          <a:xfrm>
            <a:off x="2301825" y="-81050"/>
            <a:ext cx="5472801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7"/>
          <p:cNvSpPr/>
          <p:nvPr/>
        </p:nvSpPr>
        <p:spPr>
          <a:xfrm rot="10800000">
            <a:off x="3105740" y="-321877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7"/>
          <p:cNvSpPr/>
          <p:nvPr/>
        </p:nvSpPr>
        <p:spPr>
          <a:xfrm rot="-5400000">
            <a:off x="5094113" y="-67676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7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7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7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7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7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7"/>
          <p:cNvSpPr/>
          <p:nvPr/>
        </p:nvSpPr>
        <p:spPr>
          <a:xfrm rot="10800000">
            <a:off x="1820973" y="3982367"/>
            <a:ext cx="5577954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7"/>
          <p:cNvSpPr/>
          <p:nvPr/>
        </p:nvSpPr>
        <p:spPr>
          <a:xfrm>
            <a:off x="4175688" y="4603443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7"/>
          <p:cNvSpPr/>
          <p:nvPr/>
        </p:nvSpPr>
        <p:spPr>
          <a:xfrm rot="5400000">
            <a:off x="3798057" y="394070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7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7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7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7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43">
    <p:spTree>
      <p:nvGrpSpPr>
        <p:cNvPr id="3595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55"/>
          <p:cNvSpPr txBox="1"/>
          <p:nvPr>
            <p:ph idx="1" type="subTitle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97" name="Google Shape;3597;p255"/>
          <p:cNvSpPr txBox="1"/>
          <p:nvPr>
            <p:ph hasCustomPrompt="1" type="title"/>
          </p:nvPr>
        </p:nvSpPr>
        <p:spPr>
          <a:xfrm>
            <a:off x="1262650" y="1557200"/>
            <a:ext cx="2877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3598" name="Google Shape;3598;p255"/>
          <p:cNvSpPr/>
          <p:nvPr/>
        </p:nvSpPr>
        <p:spPr>
          <a:xfrm rot="-9281215">
            <a:off x="-38626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9" name="Google Shape;3599;p255"/>
          <p:cNvSpPr/>
          <p:nvPr/>
        </p:nvSpPr>
        <p:spPr>
          <a:xfrm rot="-9280772">
            <a:off x="-649223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0" name="Google Shape;3600;p255"/>
          <p:cNvSpPr/>
          <p:nvPr/>
        </p:nvSpPr>
        <p:spPr>
          <a:xfrm flipH="1" rot="-9281383">
            <a:off x="-1125488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1" name="Google Shape;3601;p255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2" name="Google Shape;3602;p255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3" name="Google Shape;3603;p255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4" name="Google Shape;3604;p255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5" name="Google Shape;3605;p255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6" name="Google Shape;3606;p255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7" name="Google Shape;3607;p255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3608" name="Shape 3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9" name="Google Shape;3609;p256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10" name="Google Shape;3610;p256"/>
          <p:cNvSpPr txBox="1"/>
          <p:nvPr>
            <p:ph idx="1" type="subTitle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11" name="Google Shape;3611;p256"/>
          <p:cNvSpPr txBox="1"/>
          <p:nvPr>
            <p:ph idx="2" type="subTitle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12" name="Google Shape;3612;p256"/>
          <p:cNvSpPr txBox="1"/>
          <p:nvPr>
            <p:ph idx="3" type="subTitle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13" name="Google Shape;3613;p256"/>
          <p:cNvSpPr txBox="1"/>
          <p:nvPr>
            <p:ph idx="4" type="subTitle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614" name="Google Shape;3614;p256"/>
          <p:cNvSpPr/>
          <p:nvPr/>
        </p:nvSpPr>
        <p:spPr>
          <a:xfrm flipH="1" rot="-10350985">
            <a:off x="6450155" y="-124771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5" name="Google Shape;3615;p256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6" name="Google Shape;3616;p256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7" name="Google Shape;3617;p256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8" name="Google Shape;3618;p256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9" name="Google Shape;3619;p256"/>
          <p:cNvSpPr/>
          <p:nvPr/>
        </p:nvSpPr>
        <p:spPr>
          <a:xfrm>
            <a:off x="7168769" y="-99365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0" name="Google Shape;3620;p256"/>
          <p:cNvSpPr/>
          <p:nvPr/>
        </p:nvSpPr>
        <p:spPr>
          <a:xfrm flipH="1" rot="10800000">
            <a:off x="7678176" y="-210266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1" name="Google Shape;3621;p256"/>
          <p:cNvSpPr/>
          <p:nvPr/>
        </p:nvSpPr>
        <p:spPr>
          <a:xfrm rot="10350985">
            <a:off x="-562292" y="-173408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2" name="Google Shape;3622;p256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3" name="Google Shape;3623;p256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4" name="Google Shape;3624;p256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5" name="Google Shape;3625;p256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6" name="Google Shape;3626;p256"/>
          <p:cNvSpPr/>
          <p:nvPr/>
        </p:nvSpPr>
        <p:spPr>
          <a:xfrm flipH="1">
            <a:off x="-353582" y="-148002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7" name="Google Shape;3627;p256"/>
          <p:cNvSpPr/>
          <p:nvPr/>
        </p:nvSpPr>
        <p:spPr>
          <a:xfrm rot="10800000">
            <a:off x="-402608" y="-258904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3628" name="Shape 3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9" name="Google Shape;3629;p257"/>
          <p:cNvSpPr txBox="1"/>
          <p:nvPr>
            <p:ph idx="1" type="subTitle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0" name="Google Shape;3630;p257"/>
          <p:cNvSpPr txBox="1"/>
          <p:nvPr>
            <p:ph idx="2" type="subTitle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31" name="Google Shape;3631;p257"/>
          <p:cNvSpPr txBox="1"/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3632" name="Google Shape;3632;p257"/>
          <p:cNvSpPr txBox="1"/>
          <p:nvPr>
            <p:ph idx="3" type="title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3633" name="Google Shape;3633;p257"/>
          <p:cNvSpPr/>
          <p:nvPr/>
        </p:nvSpPr>
        <p:spPr>
          <a:xfrm>
            <a:off x="485275" y="3859450"/>
            <a:ext cx="3336529" cy="1283560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4" name="Google Shape;3634;p257"/>
          <p:cNvSpPr/>
          <p:nvPr/>
        </p:nvSpPr>
        <p:spPr>
          <a:xfrm flipH="1" rot="1432232">
            <a:off x="-470789" y="4165605"/>
            <a:ext cx="4306753" cy="1531081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5" name="Google Shape;3635;p257"/>
          <p:cNvSpPr/>
          <p:nvPr/>
        </p:nvSpPr>
        <p:spPr>
          <a:xfrm rot="5772258">
            <a:off x="7200936" y="-653045"/>
            <a:ext cx="2023504" cy="19351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6" name="Google Shape;3636;p257"/>
          <p:cNvSpPr/>
          <p:nvPr/>
        </p:nvSpPr>
        <p:spPr>
          <a:xfrm rot="707044">
            <a:off x="5289054" y="-380400"/>
            <a:ext cx="4307387" cy="1170580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7" name="Google Shape;3637;p257"/>
          <p:cNvSpPr/>
          <p:nvPr/>
        </p:nvSpPr>
        <p:spPr>
          <a:xfrm>
            <a:off x="5289100" y="-380553"/>
            <a:ext cx="4306711" cy="128365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8" name="Google Shape;3638;p257"/>
          <p:cNvSpPr/>
          <p:nvPr/>
        </p:nvSpPr>
        <p:spPr>
          <a:xfrm rot="855605">
            <a:off x="-610970" y="4000688"/>
            <a:ext cx="4923475" cy="1631508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9" name="Google Shape;3639;p257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0" name="Google Shape;3640;p257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1" name="Google Shape;3641;p257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2" name="Google Shape;3642;p257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3" name="Google Shape;3643;p257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4" name="Google Shape;3644;p257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5" name="Google Shape;3645;p257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6" name="Google Shape;3646;p257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">
    <p:spTree>
      <p:nvGrpSpPr>
        <p:cNvPr id="3647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8" name="Google Shape;3648;p258"/>
          <p:cNvSpPr txBox="1"/>
          <p:nvPr>
            <p:ph type="title"/>
          </p:nvPr>
        </p:nvSpPr>
        <p:spPr>
          <a:xfrm>
            <a:off x="1829850" y="1557200"/>
            <a:ext cx="5484300" cy="11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649" name="Google Shape;3649;p258"/>
          <p:cNvSpPr txBox="1"/>
          <p:nvPr>
            <p:ph idx="1" type="subTitle"/>
          </p:nvPr>
        </p:nvSpPr>
        <p:spPr>
          <a:xfrm>
            <a:off x="1830150" y="2833325"/>
            <a:ext cx="5484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50" name="Google Shape;3650;p258"/>
          <p:cNvSpPr/>
          <p:nvPr/>
        </p:nvSpPr>
        <p:spPr>
          <a:xfrm rot="-5400000">
            <a:off x="-1029861" y="815281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1" name="Google Shape;3651;p258"/>
          <p:cNvSpPr/>
          <p:nvPr/>
        </p:nvSpPr>
        <p:spPr>
          <a:xfrm rot="-5400000">
            <a:off x="-1888219" y="1592238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2" name="Google Shape;3652;p258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3" name="Google Shape;3653;p258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4" name="Google Shape;3654;p258"/>
          <p:cNvSpPr/>
          <p:nvPr/>
        </p:nvSpPr>
        <p:spPr>
          <a:xfrm rot="5400000">
            <a:off x="-751978" y="255224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5" name="Google Shape;3655;p258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6" name="Google Shape;3656;p258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7" name="Google Shape;3657;p258"/>
          <p:cNvSpPr/>
          <p:nvPr/>
        </p:nvSpPr>
        <p:spPr>
          <a:xfrm rot="5400000">
            <a:off x="6115544" y="2556136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8" name="Google Shape;3658;p258"/>
          <p:cNvSpPr/>
          <p:nvPr/>
        </p:nvSpPr>
        <p:spPr>
          <a:xfrm rot="5400000">
            <a:off x="6901950" y="2423794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9" name="Google Shape;3659;p258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0" name="Google Shape;3660;p258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1" name="Google Shape;3661;p258"/>
          <p:cNvSpPr/>
          <p:nvPr/>
        </p:nvSpPr>
        <p:spPr>
          <a:xfrm rot="-5400000">
            <a:off x="7021777" y="3324160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2" name="Google Shape;3662;p258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3" name="Google Shape;3663;p258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3664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" name="Google Shape;3665;p259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666" name="Google Shape;3666;p259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67" name="Google Shape;3667;p259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68" name="Google Shape;3668;p259"/>
          <p:cNvSpPr txBox="1"/>
          <p:nvPr>
            <p:ph idx="3" type="subTitle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69" name="Google Shape;3669;p259"/>
          <p:cNvSpPr txBox="1"/>
          <p:nvPr>
            <p:ph idx="4" type="subTitle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0" name="Google Shape;3670;p259"/>
          <p:cNvSpPr txBox="1"/>
          <p:nvPr>
            <p:ph idx="5" type="subTitle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71" name="Google Shape;3671;p259"/>
          <p:cNvSpPr txBox="1"/>
          <p:nvPr>
            <p:ph idx="6" type="subTitle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2" name="Google Shape;3672;p259"/>
          <p:cNvSpPr txBox="1"/>
          <p:nvPr>
            <p:ph idx="7" type="subTitle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73" name="Google Shape;3673;p259"/>
          <p:cNvSpPr txBox="1"/>
          <p:nvPr>
            <p:ph idx="8" type="subTitle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4" name="Google Shape;3674;p259"/>
          <p:cNvSpPr txBox="1"/>
          <p:nvPr>
            <p:ph idx="9" type="subTitle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75" name="Google Shape;3675;p259"/>
          <p:cNvSpPr txBox="1"/>
          <p:nvPr>
            <p:ph idx="13" type="subTitle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6" name="Google Shape;3676;p259"/>
          <p:cNvSpPr txBox="1"/>
          <p:nvPr>
            <p:ph idx="14" type="subTitle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77" name="Google Shape;3677;p259"/>
          <p:cNvSpPr txBox="1"/>
          <p:nvPr>
            <p:ph idx="15" type="subTitle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78" name="Google Shape;3678;p259"/>
          <p:cNvSpPr/>
          <p:nvPr/>
        </p:nvSpPr>
        <p:spPr>
          <a:xfrm>
            <a:off x="5587299" y="-2095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9" name="Google Shape;3679;p259"/>
          <p:cNvSpPr/>
          <p:nvPr/>
        </p:nvSpPr>
        <p:spPr>
          <a:xfrm flipH="1" rot="10800000">
            <a:off x="6906325" y="-5251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0" name="Google Shape;3680;p259"/>
          <p:cNvSpPr/>
          <p:nvPr/>
        </p:nvSpPr>
        <p:spPr>
          <a:xfrm rot="-3279262">
            <a:off x="7901589" y="-9730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1" name="Google Shape;3681;p259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2" name="Google Shape;3682;p259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3" name="Google Shape;3683;p259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4" name="Google Shape;3684;p259"/>
          <p:cNvSpPr/>
          <p:nvPr/>
        </p:nvSpPr>
        <p:spPr>
          <a:xfrm flipH="1">
            <a:off x="-3333926" y="-2107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5" name="Google Shape;3685;p259"/>
          <p:cNvSpPr/>
          <p:nvPr/>
        </p:nvSpPr>
        <p:spPr>
          <a:xfrm rot="10800000">
            <a:off x="-142195" y="-5263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6" name="Google Shape;3686;p259"/>
          <p:cNvSpPr/>
          <p:nvPr/>
        </p:nvSpPr>
        <p:spPr>
          <a:xfrm flipH="1" rot="3279262">
            <a:off x="-162965" y="-9742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7" name="Google Shape;3687;p259"/>
          <p:cNvSpPr/>
          <p:nvPr/>
        </p:nvSpPr>
        <p:spPr>
          <a:xfrm flipH="1" rot="10800000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8" name="Google Shape;3688;p259"/>
          <p:cNvSpPr/>
          <p:nvPr/>
        </p:nvSpPr>
        <p:spPr>
          <a:xfrm flipH="1" rot="10800000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9" name="Google Shape;3689;p259"/>
          <p:cNvSpPr/>
          <p:nvPr/>
        </p:nvSpPr>
        <p:spPr>
          <a:xfrm flipH="1" rot="10800000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0" name="Google Shape;3690;p259"/>
          <p:cNvSpPr/>
          <p:nvPr/>
        </p:nvSpPr>
        <p:spPr>
          <a:xfrm flipH="1" rot="10800000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1" name="Google Shape;3691;p259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20">
    <p:spTree>
      <p:nvGrpSpPr>
        <p:cNvPr id="3692" name="Shape 3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3" name="Google Shape;3693;p260"/>
          <p:cNvSpPr/>
          <p:nvPr/>
        </p:nvSpPr>
        <p:spPr>
          <a:xfrm flipH="1" rot="-5400000">
            <a:off x="7394663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4" name="Google Shape;3694;p260"/>
          <p:cNvSpPr/>
          <p:nvPr/>
        </p:nvSpPr>
        <p:spPr>
          <a:xfrm rot="-5399497">
            <a:off x="654705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5" name="Google Shape;3695;p260"/>
          <p:cNvSpPr/>
          <p:nvPr/>
        </p:nvSpPr>
        <p:spPr>
          <a:xfrm flipH="1" rot="-5400440">
            <a:off x="620160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6" name="Google Shape;3696;p260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97" name="Google Shape;3697;p260"/>
          <p:cNvSpPr txBox="1"/>
          <p:nvPr>
            <p:ph idx="2" type="subTitle"/>
          </p:nvPr>
        </p:nvSpPr>
        <p:spPr>
          <a:xfrm>
            <a:off x="3610941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98" name="Google Shape;3698;p260"/>
          <p:cNvSpPr txBox="1"/>
          <p:nvPr>
            <p:ph idx="3" type="subTitle"/>
          </p:nvPr>
        </p:nvSpPr>
        <p:spPr>
          <a:xfrm>
            <a:off x="8120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699" name="Google Shape;3699;p260"/>
          <p:cNvSpPr txBox="1"/>
          <p:nvPr>
            <p:ph idx="4" type="subTitle"/>
          </p:nvPr>
        </p:nvSpPr>
        <p:spPr>
          <a:xfrm>
            <a:off x="1094063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0" name="Google Shape;3700;p260"/>
          <p:cNvSpPr txBox="1"/>
          <p:nvPr>
            <p:ph idx="5" type="subTitle"/>
          </p:nvPr>
        </p:nvSpPr>
        <p:spPr>
          <a:xfrm>
            <a:off x="3328941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01" name="Google Shape;3701;p260"/>
          <p:cNvSpPr txBox="1"/>
          <p:nvPr>
            <p:ph idx="6" type="subTitle"/>
          </p:nvPr>
        </p:nvSpPr>
        <p:spPr>
          <a:xfrm>
            <a:off x="3610941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2" name="Google Shape;3702;p260"/>
          <p:cNvSpPr txBox="1"/>
          <p:nvPr>
            <p:ph idx="7" type="subTitle"/>
          </p:nvPr>
        </p:nvSpPr>
        <p:spPr>
          <a:xfrm>
            <a:off x="812063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03" name="Google Shape;3703;p260"/>
          <p:cNvSpPr txBox="1"/>
          <p:nvPr>
            <p:ph idx="8" type="subTitle"/>
          </p:nvPr>
        </p:nvSpPr>
        <p:spPr>
          <a:xfrm>
            <a:off x="1094063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4" name="Google Shape;3704;p260"/>
          <p:cNvSpPr txBox="1"/>
          <p:nvPr>
            <p:ph idx="9" type="subTitle"/>
          </p:nvPr>
        </p:nvSpPr>
        <p:spPr>
          <a:xfrm>
            <a:off x="58458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05" name="Google Shape;3705;p260"/>
          <p:cNvSpPr txBox="1"/>
          <p:nvPr>
            <p:ph idx="13" type="subTitle"/>
          </p:nvPr>
        </p:nvSpPr>
        <p:spPr>
          <a:xfrm>
            <a:off x="6127816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6" name="Google Shape;3706;p260"/>
          <p:cNvSpPr txBox="1"/>
          <p:nvPr>
            <p:ph idx="14" type="subTitle"/>
          </p:nvPr>
        </p:nvSpPr>
        <p:spPr>
          <a:xfrm>
            <a:off x="5845816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07" name="Google Shape;3707;p260"/>
          <p:cNvSpPr txBox="1"/>
          <p:nvPr>
            <p:ph idx="15" type="subTitle"/>
          </p:nvPr>
        </p:nvSpPr>
        <p:spPr>
          <a:xfrm>
            <a:off x="6127816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08" name="Google Shape;3708;p26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09" name="Google Shape;3709;p260"/>
          <p:cNvSpPr/>
          <p:nvPr/>
        </p:nvSpPr>
        <p:spPr>
          <a:xfrm>
            <a:off x="8351719" y="1688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0" name="Google Shape;3710;p260"/>
          <p:cNvSpPr/>
          <p:nvPr/>
        </p:nvSpPr>
        <p:spPr>
          <a:xfrm>
            <a:off x="8364481" y="48082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1" name="Google Shape;3711;p260"/>
          <p:cNvSpPr/>
          <p:nvPr/>
        </p:nvSpPr>
        <p:spPr>
          <a:xfrm rot="10800000">
            <a:off x="8515231" y="14905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2" name="Google Shape;3712;p260"/>
          <p:cNvSpPr/>
          <p:nvPr/>
        </p:nvSpPr>
        <p:spPr>
          <a:xfrm>
            <a:off x="7940944" y="29972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3" name="Google Shape;3713;p260"/>
          <p:cNvSpPr/>
          <p:nvPr/>
        </p:nvSpPr>
        <p:spPr>
          <a:xfrm rot="5400000">
            <a:off x="-1539825" y="1069929"/>
            <a:ext cx="3336529" cy="605972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4" name="Google Shape;3714;p260"/>
          <p:cNvSpPr/>
          <p:nvPr/>
        </p:nvSpPr>
        <p:spPr>
          <a:xfrm flipH="1" rot="6392579">
            <a:off x="-2086596" y="339210"/>
            <a:ext cx="4108425" cy="112552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5" name="Google Shape;3715;p260"/>
          <p:cNvSpPr/>
          <p:nvPr/>
        </p:nvSpPr>
        <p:spPr>
          <a:xfrm rot="5980549">
            <a:off x="-2375690" y="502831"/>
            <a:ext cx="4840630" cy="113463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6" name="Google Shape;3716;p260"/>
          <p:cNvSpPr/>
          <p:nvPr/>
        </p:nvSpPr>
        <p:spPr>
          <a:xfrm rot="10800000">
            <a:off x="115388" y="209797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7" name="Google Shape;3717;p260"/>
          <p:cNvSpPr/>
          <p:nvPr/>
        </p:nvSpPr>
        <p:spPr>
          <a:xfrm rot="10800000">
            <a:off x="361275" y="42206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8" name="Google Shape;3718;p260"/>
          <p:cNvSpPr/>
          <p:nvPr/>
        </p:nvSpPr>
        <p:spPr>
          <a:xfrm>
            <a:off x="333025" y="144100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9" name="Google Shape;3719;p260"/>
          <p:cNvSpPr/>
          <p:nvPr/>
        </p:nvSpPr>
        <p:spPr>
          <a:xfrm rot="10800000">
            <a:off x="1593613" y="-33062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19">
    <p:spTree>
      <p:nvGrpSpPr>
        <p:cNvPr id="3720" name="Shape 3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1" name="Google Shape;3721;p261"/>
          <p:cNvSpPr txBox="1"/>
          <p:nvPr>
            <p:ph type="title"/>
          </p:nvPr>
        </p:nvSpPr>
        <p:spPr>
          <a:xfrm>
            <a:off x="1098938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22" name="Google Shape;3722;p261"/>
          <p:cNvSpPr txBox="1"/>
          <p:nvPr>
            <p:ph idx="1" type="subTitle"/>
          </p:nvPr>
        </p:nvSpPr>
        <p:spPr>
          <a:xfrm>
            <a:off x="1098938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23" name="Google Shape;3723;p261"/>
          <p:cNvSpPr txBox="1"/>
          <p:nvPr>
            <p:ph idx="2" type="title"/>
          </p:nvPr>
        </p:nvSpPr>
        <p:spPr>
          <a:xfrm>
            <a:off x="6001463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24" name="Google Shape;3724;p261"/>
          <p:cNvSpPr txBox="1"/>
          <p:nvPr>
            <p:ph idx="3" type="subTitle"/>
          </p:nvPr>
        </p:nvSpPr>
        <p:spPr>
          <a:xfrm>
            <a:off x="6001463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25" name="Google Shape;3725;p261"/>
          <p:cNvSpPr txBox="1"/>
          <p:nvPr>
            <p:ph idx="4" type="title"/>
          </p:nvPr>
        </p:nvSpPr>
        <p:spPr>
          <a:xfrm>
            <a:off x="1120238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26" name="Google Shape;3726;p261"/>
          <p:cNvSpPr txBox="1"/>
          <p:nvPr>
            <p:ph idx="5" type="subTitle"/>
          </p:nvPr>
        </p:nvSpPr>
        <p:spPr>
          <a:xfrm>
            <a:off x="1120238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27" name="Google Shape;3727;p261"/>
          <p:cNvSpPr txBox="1"/>
          <p:nvPr>
            <p:ph idx="6" type="title"/>
          </p:nvPr>
        </p:nvSpPr>
        <p:spPr>
          <a:xfrm>
            <a:off x="6022763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28" name="Google Shape;3728;p261"/>
          <p:cNvSpPr txBox="1"/>
          <p:nvPr>
            <p:ph idx="7" type="subTitle"/>
          </p:nvPr>
        </p:nvSpPr>
        <p:spPr>
          <a:xfrm>
            <a:off x="6022763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29" name="Google Shape;3729;p261"/>
          <p:cNvSpPr txBox="1"/>
          <p:nvPr>
            <p:ph idx="8" type="title"/>
          </p:nvPr>
        </p:nvSpPr>
        <p:spPr>
          <a:xfrm>
            <a:off x="3550200" y="23300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30" name="Google Shape;3730;p261"/>
          <p:cNvSpPr txBox="1"/>
          <p:nvPr>
            <p:ph idx="9" type="subTitle"/>
          </p:nvPr>
        </p:nvSpPr>
        <p:spPr>
          <a:xfrm>
            <a:off x="3550200" y="26472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731" name="Google Shape;3731;p261"/>
          <p:cNvSpPr/>
          <p:nvPr/>
        </p:nvSpPr>
        <p:spPr>
          <a:xfrm flipH="1" rot="-1518785">
            <a:off x="108221" y="-1363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2" name="Google Shape;3732;p261"/>
          <p:cNvSpPr/>
          <p:nvPr/>
        </p:nvSpPr>
        <p:spPr>
          <a:xfrm flipH="1" rot="-1519228">
            <a:off x="-502377" y="-7163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3" name="Google Shape;3733;p261"/>
          <p:cNvSpPr/>
          <p:nvPr/>
        </p:nvSpPr>
        <p:spPr>
          <a:xfrm rot="-1518617">
            <a:off x="-978642" y="-63361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4" name="Google Shape;3734;p261"/>
          <p:cNvSpPr/>
          <p:nvPr/>
        </p:nvSpPr>
        <p:spPr>
          <a:xfrm>
            <a:off x="-727683" y="410540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5" name="Google Shape;3735;p261"/>
          <p:cNvSpPr/>
          <p:nvPr/>
        </p:nvSpPr>
        <p:spPr>
          <a:xfrm flipH="1" rot="1432117">
            <a:off x="-994133" y="4325918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6" name="Google Shape;3736;p261"/>
          <p:cNvSpPr/>
          <p:nvPr/>
        </p:nvSpPr>
        <p:spPr>
          <a:xfrm rot="855778">
            <a:off x="-1530463" y="4208916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7" name="Google Shape;3737;p261"/>
          <p:cNvSpPr txBox="1"/>
          <p:nvPr>
            <p:ph idx="13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38" name="Google Shape;3738;p261"/>
          <p:cNvSpPr/>
          <p:nvPr/>
        </p:nvSpPr>
        <p:spPr>
          <a:xfrm rot="5400000">
            <a:off x="2668844" y="152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9" name="Google Shape;3739;p261"/>
          <p:cNvSpPr/>
          <p:nvPr/>
        </p:nvSpPr>
        <p:spPr>
          <a:xfrm rot="5400000">
            <a:off x="1006581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0" name="Google Shape;3740;p261"/>
          <p:cNvSpPr/>
          <p:nvPr/>
        </p:nvSpPr>
        <p:spPr>
          <a:xfrm rot="-5400000">
            <a:off x="2012019" y="-1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1" name="Google Shape;3741;p261"/>
          <p:cNvSpPr/>
          <p:nvPr/>
        </p:nvSpPr>
        <p:spPr>
          <a:xfrm rot="5400000">
            <a:off x="350369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3">
    <p:spTree>
      <p:nvGrpSpPr>
        <p:cNvPr id="3742" name="Shape 3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3" name="Google Shape;3743;p26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44" name="Google Shape;3744;p262"/>
          <p:cNvSpPr txBox="1"/>
          <p:nvPr>
            <p:ph idx="2" type="title"/>
          </p:nvPr>
        </p:nvSpPr>
        <p:spPr>
          <a:xfrm>
            <a:off x="9908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45" name="Google Shape;3745;p262"/>
          <p:cNvSpPr txBox="1"/>
          <p:nvPr>
            <p:ph idx="1" type="subTitle"/>
          </p:nvPr>
        </p:nvSpPr>
        <p:spPr>
          <a:xfrm>
            <a:off x="9908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6" name="Google Shape;3746;p262"/>
          <p:cNvSpPr txBox="1"/>
          <p:nvPr>
            <p:ph idx="3" type="title"/>
          </p:nvPr>
        </p:nvSpPr>
        <p:spPr>
          <a:xfrm>
            <a:off x="2272775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47" name="Google Shape;3747;p262"/>
          <p:cNvSpPr txBox="1"/>
          <p:nvPr>
            <p:ph idx="4" type="subTitle"/>
          </p:nvPr>
        </p:nvSpPr>
        <p:spPr>
          <a:xfrm>
            <a:off x="2272775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48" name="Google Shape;3748;p262"/>
          <p:cNvSpPr txBox="1"/>
          <p:nvPr>
            <p:ph idx="5" type="title"/>
          </p:nvPr>
        </p:nvSpPr>
        <p:spPr>
          <a:xfrm>
            <a:off x="611852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49" name="Google Shape;3749;p262"/>
          <p:cNvSpPr txBox="1"/>
          <p:nvPr>
            <p:ph idx="6" type="subTitle"/>
          </p:nvPr>
        </p:nvSpPr>
        <p:spPr>
          <a:xfrm>
            <a:off x="611852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0" name="Google Shape;3750;p262"/>
          <p:cNvSpPr txBox="1"/>
          <p:nvPr>
            <p:ph idx="7" type="title"/>
          </p:nvPr>
        </p:nvSpPr>
        <p:spPr>
          <a:xfrm>
            <a:off x="4836600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51" name="Google Shape;3751;p262"/>
          <p:cNvSpPr txBox="1"/>
          <p:nvPr>
            <p:ph idx="8" type="subTitle"/>
          </p:nvPr>
        </p:nvSpPr>
        <p:spPr>
          <a:xfrm>
            <a:off x="4836600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2" name="Google Shape;3752;p262"/>
          <p:cNvSpPr txBox="1"/>
          <p:nvPr>
            <p:ph idx="9" type="title"/>
          </p:nvPr>
        </p:nvSpPr>
        <p:spPr>
          <a:xfrm>
            <a:off x="35546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753" name="Google Shape;3753;p262"/>
          <p:cNvSpPr txBox="1"/>
          <p:nvPr>
            <p:ph idx="13" type="subTitle"/>
          </p:nvPr>
        </p:nvSpPr>
        <p:spPr>
          <a:xfrm>
            <a:off x="35546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54" name="Google Shape;3754;p262"/>
          <p:cNvSpPr/>
          <p:nvPr/>
        </p:nvSpPr>
        <p:spPr>
          <a:xfrm>
            <a:off x="-614789" y="4059903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5" name="Google Shape;3755;p262"/>
          <p:cNvSpPr/>
          <p:nvPr/>
        </p:nvSpPr>
        <p:spPr>
          <a:xfrm flipH="1" rot="1432117">
            <a:off x="-881240" y="4280420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6" name="Google Shape;3756;p262"/>
          <p:cNvSpPr/>
          <p:nvPr/>
        </p:nvSpPr>
        <p:spPr>
          <a:xfrm rot="855778">
            <a:off x="-1417570" y="4163418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7" name="Google Shape;3757;p262"/>
          <p:cNvSpPr/>
          <p:nvPr/>
        </p:nvSpPr>
        <p:spPr>
          <a:xfrm flipH="1" rot="5027361">
            <a:off x="8598824" y="4042096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8" name="Google Shape;3758;p262"/>
          <p:cNvSpPr/>
          <p:nvPr/>
        </p:nvSpPr>
        <p:spPr>
          <a:xfrm flipH="1" rot="10093095">
            <a:off x="7020027" y="4448297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59" name="Google Shape;3759;p262"/>
          <p:cNvSpPr/>
          <p:nvPr/>
        </p:nvSpPr>
        <p:spPr>
          <a:xfrm flipH="1" rot="10800000">
            <a:off x="7020070" y="4354984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0" name="Google Shape;3760;p262"/>
          <p:cNvSpPr/>
          <p:nvPr/>
        </p:nvSpPr>
        <p:spPr>
          <a:xfrm rot="5400000">
            <a:off x="8594081" y="4247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1" name="Google Shape;3761;p262"/>
          <p:cNvSpPr/>
          <p:nvPr/>
        </p:nvSpPr>
        <p:spPr>
          <a:xfrm rot="5400000">
            <a:off x="810844" y="4323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2" name="Google Shape;3762;p262"/>
          <p:cNvSpPr/>
          <p:nvPr/>
        </p:nvSpPr>
        <p:spPr>
          <a:xfrm rot="-5400000">
            <a:off x="7937256" y="4095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3" name="Google Shape;3763;p262"/>
          <p:cNvSpPr/>
          <p:nvPr/>
        </p:nvSpPr>
        <p:spPr>
          <a:xfrm rot="5400000">
            <a:off x="154631" y="36889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3764" name="Shape 37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5" name="Google Shape;3765;p263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766" name="Google Shape;3766;p263"/>
          <p:cNvSpPr txBox="1"/>
          <p:nvPr>
            <p:ph idx="1" type="subTitle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67" name="Google Shape;3767;p263"/>
          <p:cNvSpPr txBox="1"/>
          <p:nvPr>
            <p:ph idx="2" type="subTitle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68" name="Google Shape;3768;p263"/>
          <p:cNvSpPr txBox="1"/>
          <p:nvPr>
            <p:ph idx="3" type="subTitle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69" name="Google Shape;3769;p263"/>
          <p:cNvSpPr txBox="1"/>
          <p:nvPr>
            <p:ph idx="4" type="subTitle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70" name="Google Shape;3770;p263"/>
          <p:cNvSpPr txBox="1"/>
          <p:nvPr>
            <p:ph idx="5" type="subTitle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71" name="Google Shape;3771;p263"/>
          <p:cNvSpPr txBox="1"/>
          <p:nvPr>
            <p:ph idx="6" type="subTitle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72" name="Google Shape;3772;p263"/>
          <p:cNvSpPr txBox="1"/>
          <p:nvPr>
            <p:ph idx="7" type="subTitle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773" name="Google Shape;3773;p263"/>
          <p:cNvSpPr txBox="1"/>
          <p:nvPr>
            <p:ph idx="8" type="subTitle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74" name="Google Shape;3774;p263"/>
          <p:cNvSpPr/>
          <p:nvPr/>
        </p:nvSpPr>
        <p:spPr>
          <a:xfrm flipH="1" rot="-5400000">
            <a:off x="-3096997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5" name="Google Shape;3775;p263"/>
          <p:cNvSpPr/>
          <p:nvPr/>
        </p:nvSpPr>
        <p:spPr>
          <a:xfrm rot="5400000">
            <a:off x="-1921300" y="309843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6" name="Google Shape;3776;p263"/>
          <p:cNvSpPr/>
          <p:nvPr/>
        </p:nvSpPr>
        <p:spPr>
          <a:xfrm flipH="1" rot="147">
            <a:off x="-401896" y="3180097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7" name="Google Shape;3777;p263"/>
          <p:cNvSpPr/>
          <p:nvPr/>
        </p:nvSpPr>
        <p:spPr>
          <a:xfrm flipH="1" rot="-5400000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8" name="Google Shape;3778;p263"/>
          <p:cNvSpPr/>
          <p:nvPr/>
        </p:nvSpPr>
        <p:spPr>
          <a:xfrm flipH="1" rot="-5400000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79" name="Google Shape;3779;p263"/>
          <p:cNvSpPr/>
          <p:nvPr/>
        </p:nvSpPr>
        <p:spPr>
          <a:xfrm flipH="1" rot="-5400000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0" name="Google Shape;3780;p263"/>
          <p:cNvSpPr/>
          <p:nvPr/>
        </p:nvSpPr>
        <p:spPr>
          <a:xfrm flipH="1" rot="5400000">
            <a:off x="5330692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1" name="Google Shape;3781;p263"/>
          <p:cNvSpPr/>
          <p:nvPr/>
        </p:nvSpPr>
        <p:spPr>
          <a:xfrm rot="-5400000">
            <a:off x="6773240" y="98835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2" name="Google Shape;3782;p263"/>
          <p:cNvSpPr/>
          <p:nvPr/>
        </p:nvSpPr>
        <p:spPr>
          <a:xfrm flipH="1" rot="-10799853">
            <a:off x="8120822" y="-9700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3" name="Google Shape;3783;p263"/>
          <p:cNvSpPr/>
          <p:nvPr/>
        </p:nvSpPr>
        <p:spPr>
          <a:xfrm flipH="1" rot="5400000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4" name="Google Shape;3784;p263"/>
          <p:cNvSpPr/>
          <p:nvPr/>
        </p:nvSpPr>
        <p:spPr>
          <a:xfrm flipH="1" rot="5400000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5" name="Google Shape;3785;p263"/>
          <p:cNvSpPr/>
          <p:nvPr/>
        </p:nvSpPr>
        <p:spPr>
          <a:xfrm flipH="1" rot="5400000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6" name="Google Shape;3786;p263"/>
          <p:cNvSpPr/>
          <p:nvPr/>
        </p:nvSpPr>
        <p:spPr>
          <a:xfrm flipH="1" rot="5400000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7" name="Google Shape;3787;p263"/>
          <p:cNvSpPr/>
          <p:nvPr/>
        </p:nvSpPr>
        <p:spPr>
          <a:xfrm flipH="1" rot="-5400000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3788" name="Shape 37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" name="Google Shape;3789;p264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3790" name="Google Shape;3790;p264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791" name="Google Shape;3791;p264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2" name="Google Shape;3792;p264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3" name="Google Shape;3793;p264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4" name="Google Shape;3794;p264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5" name="Google Shape;3795;p264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6" name="Google Shape;3796;p264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7" name="Google Shape;3797;p264"/>
          <p:cNvSpPr/>
          <p:nvPr/>
        </p:nvSpPr>
        <p:spPr>
          <a:xfrm rot="-10667561">
            <a:off x="305871" y="43938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8" name="Google Shape;3798;p264"/>
          <p:cNvSpPr/>
          <p:nvPr/>
        </p:nvSpPr>
        <p:spPr>
          <a:xfrm rot="10800000">
            <a:off x="402459" y="43010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9" name="Google Shape;3799;p264"/>
          <p:cNvSpPr/>
          <p:nvPr/>
        </p:nvSpPr>
        <p:spPr>
          <a:xfrm>
            <a:off x="-272112" y="41566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0" name="Google Shape;3800;p264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1" name="Google Shape;3801;p264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2" name="Google Shape;3802;p264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3" name="Google Shape;3803;p264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4" name="Google Shape;3804;p264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46"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28"/>
          <p:cNvSpPr/>
          <p:nvPr/>
        </p:nvSpPr>
        <p:spPr>
          <a:xfrm flipH="1" rot="10800000">
            <a:off x="-34948" y="4374909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8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8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8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8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/>
          <p:nvPr/>
        </p:nvSpPr>
        <p:spPr>
          <a:xfrm flipH="1" rot="9281215">
            <a:off x="6963797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8"/>
          <p:cNvSpPr/>
          <p:nvPr/>
        </p:nvSpPr>
        <p:spPr>
          <a:xfrm flipH="1" rot="9280772">
            <a:off x="6019538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8"/>
          <p:cNvSpPr/>
          <p:nvPr/>
        </p:nvSpPr>
        <p:spPr>
          <a:xfrm rot="9281383">
            <a:off x="6014037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8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8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8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8"/>
          <p:cNvSpPr txBox="1"/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2" name="Google Shape;302;p28"/>
          <p:cNvSpPr txBox="1"/>
          <p:nvPr>
            <p:ph idx="1" type="subTitle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3" name="Google Shape;303;p28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8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8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8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8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8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8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8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8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8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8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8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4">
    <p:spTree>
      <p:nvGrpSpPr>
        <p:cNvPr id="3805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6" name="Google Shape;3806;p265"/>
          <p:cNvSpPr txBox="1"/>
          <p:nvPr>
            <p:ph type="title"/>
          </p:nvPr>
        </p:nvSpPr>
        <p:spPr>
          <a:xfrm flipH="1">
            <a:off x="1031349" y="928025"/>
            <a:ext cx="3742500" cy="17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07" name="Google Shape;3807;p265"/>
          <p:cNvSpPr txBox="1"/>
          <p:nvPr>
            <p:ph idx="1" type="subTitle"/>
          </p:nvPr>
        </p:nvSpPr>
        <p:spPr>
          <a:xfrm flipH="1">
            <a:off x="1031044" y="2641900"/>
            <a:ext cx="3742500" cy="15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08" name="Google Shape;3808;p265"/>
          <p:cNvSpPr/>
          <p:nvPr/>
        </p:nvSpPr>
        <p:spPr>
          <a:xfrm>
            <a:off x="0" y="0"/>
            <a:ext cx="444900" cy="4449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9" name="Google Shape;3809;p265"/>
          <p:cNvSpPr/>
          <p:nvPr/>
        </p:nvSpPr>
        <p:spPr>
          <a:xfrm rot="-9281215">
            <a:off x="165301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0" name="Google Shape;3810;p265"/>
          <p:cNvSpPr/>
          <p:nvPr/>
        </p:nvSpPr>
        <p:spPr>
          <a:xfrm rot="-9280772">
            <a:off x="-445297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1" name="Google Shape;3811;p265"/>
          <p:cNvSpPr/>
          <p:nvPr/>
        </p:nvSpPr>
        <p:spPr>
          <a:xfrm flipH="1" rot="-9281383">
            <a:off x="-921562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2" name="Google Shape;3812;p265"/>
          <p:cNvSpPr/>
          <p:nvPr/>
        </p:nvSpPr>
        <p:spPr>
          <a:xfrm flipH="1" rot="10800000">
            <a:off x="-670603" y="7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3" name="Google Shape;3813;p265"/>
          <p:cNvSpPr/>
          <p:nvPr/>
        </p:nvSpPr>
        <p:spPr>
          <a:xfrm rot="9367883">
            <a:off x="-937053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4" name="Google Shape;3814;p265"/>
          <p:cNvSpPr/>
          <p:nvPr/>
        </p:nvSpPr>
        <p:spPr>
          <a:xfrm rot="-1518617">
            <a:off x="-992817" y="-87026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5" name="Google Shape;3815;p265"/>
          <p:cNvSpPr/>
          <p:nvPr/>
        </p:nvSpPr>
        <p:spPr>
          <a:xfrm rot="5400000">
            <a:off x="2202194" y="4596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6" name="Google Shape;3816;p265"/>
          <p:cNvSpPr/>
          <p:nvPr/>
        </p:nvSpPr>
        <p:spPr>
          <a:xfrm rot="-5400000">
            <a:off x="565106" y="822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3817" name="Shape 3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8" name="Google Shape;3818;p266"/>
          <p:cNvSpPr txBox="1"/>
          <p:nvPr>
            <p:ph type="title"/>
          </p:nvPr>
        </p:nvSpPr>
        <p:spPr>
          <a:xfrm>
            <a:off x="4253800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3819" name="Google Shape;3819;p266"/>
          <p:cNvSpPr txBox="1"/>
          <p:nvPr>
            <p:ph idx="1" type="subTitle"/>
          </p:nvPr>
        </p:nvSpPr>
        <p:spPr>
          <a:xfrm>
            <a:off x="5186112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20" name="Google Shape;3820;p266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1" name="Google Shape;3821;p266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2" name="Google Shape;3822;p266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3" name="Google Shape;3823;p266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4" name="Google Shape;3824;p266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5" name="Google Shape;3825;p266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6" name="Google Shape;3826;p266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7" name="Google Shape;3827;p266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8" name="Google Shape;3828;p266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9" name="Google Shape;3829;p266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3830" name="Shape 3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1" name="Google Shape;3831;p267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3832" name="Google Shape;3832;p267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33" name="Google Shape;3833;p267"/>
          <p:cNvSpPr/>
          <p:nvPr/>
        </p:nvSpPr>
        <p:spPr>
          <a:xfrm flipH="1" rot="-5911893">
            <a:off x="3125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4" name="Google Shape;3834;p267"/>
          <p:cNvSpPr/>
          <p:nvPr/>
        </p:nvSpPr>
        <p:spPr>
          <a:xfrm flipH="1" rot="-515846">
            <a:off x="-399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5" name="Google Shape;3835;p267"/>
          <p:cNvSpPr/>
          <p:nvPr/>
        </p:nvSpPr>
        <p:spPr>
          <a:xfrm flipH="1">
            <a:off x="-423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6" name="Google Shape;3836;p267"/>
          <p:cNvSpPr/>
          <p:nvPr/>
        </p:nvSpPr>
        <p:spPr>
          <a:xfrm>
            <a:off x="-275372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7" name="Google Shape;3837;p267"/>
          <p:cNvSpPr/>
          <p:nvPr/>
        </p:nvSpPr>
        <p:spPr>
          <a:xfrm flipH="1" rot="1067063">
            <a:off x="-556554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8" name="Google Shape;3838;p267"/>
          <p:cNvSpPr/>
          <p:nvPr/>
        </p:nvSpPr>
        <p:spPr>
          <a:xfrm rot="626416">
            <a:off x="-1346735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9" name="Google Shape;3839;p267"/>
          <p:cNvSpPr/>
          <p:nvPr/>
        </p:nvSpPr>
        <p:spPr>
          <a:xfrm rot="5400000">
            <a:off x="2074869" y="43515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0" name="Google Shape;3840;p267"/>
          <p:cNvSpPr/>
          <p:nvPr/>
        </p:nvSpPr>
        <p:spPr>
          <a:xfrm rot="1364436">
            <a:off x="2082771" y="538417"/>
            <a:ext cx="98562" cy="98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1" name="Google Shape;3841;p267"/>
          <p:cNvSpPr/>
          <p:nvPr/>
        </p:nvSpPr>
        <p:spPr>
          <a:xfrm rot="-5400000">
            <a:off x="1418044" y="4198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2" name="Google Shape;3842;p267"/>
          <p:cNvSpPr/>
          <p:nvPr/>
        </p:nvSpPr>
        <p:spPr>
          <a:xfrm rot="1359618">
            <a:off x="1253917" y="848767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2">
    <p:spTree>
      <p:nvGrpSpPr>
        <p:cNvPr id="3843" name="Shape 3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4" name="Google Shape;3844;p26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45" name="Google Shape;3845;p268"/>
          <p:cNvSpPr txBox="1"/>
          <p:nvPr>
            <p:ph idx="1" type="subTitle"/>
          </p:nvPr>
        </p:nvSpPr>
        <p:spPr>
          <a:xfrm>
            <a:off x="4758125" y="1203300"/>
            <a:ext cx="3601800" cy="29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 sz="1400"/>
            </a:lvl1pPr>
            <a:lvl2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9pPr>
          </a:lstStyle>
          <a:p/>
        </p:txBody>
      </p:sp>
      <p:sp>
        <p:nvSpPr>
          <p:cNvPr id="3846" name="Google Shape;3846;p268"/>
          <p:cNvSpPr/>
          <p:nvPr/>
        </p:nvSpPr>
        <p:spPr>
          <a:xfrm flipH="1" rot="10800000">
            <a:off x="-394184" y="-4756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7" name="Google Shape;3847;p268"/>
          <p:cNvSpPr/>
          <p:nvPr/>
        </p:nvSpPr>
        <p:spPr>
          <a:xfrm rot="9367883">
            <a:off x="-660634" y="-44923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8" name="Google Shape;3848;p268"/>
          <p:cNvSpPr/>
          <p:nvPr/>
        </p:nvSpPr>
        <p:spPr>
          <a:xfrm flipH="1" rot="9944222">
            <a:off x="-1196964" y="-40583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49" name="Google Shape;3849;p268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0" name="Google Shape;3850;p268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1" name="Google Shape;3851;p268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2" name="Google Shape;3852;p268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5">
    <p:spTree>
      <p:nvGrpSpPr>
        <p:cNvPr id="3853" name="Shape 3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4" name="Google Shape;3854;p269"/>
          <p:cNvSpPr txBox="1"/>
          <p:nvPr>
            <p:ph type="title"/>
          </p:nvPr>
        </p:nvSpPr>
        <p:spPr>
          <a:xfrm flipH="1">
            <a:off x="686700" y="1093200"/>
            <a:ext cx="7770600" cy="13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3855" name="Google Shape;3855;p269"/>
          <p:cNvSpPr txBox="1"/>
          <p:nvPr>
            <p:ph idx="1" type="body"/>
          </p:nvPr>
        </p:nvSpPr>
        <p:spPr>
          <a:xfrm flipH="1">
            <a:off x="686700" y="2540425"/>
            <a:ext cx="7770600" cy="1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600"/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3856" name="Google Shape;3856;p269"/>
          <p:cNvSpPr/>
          <p:nvPr/>
        </p:nvSpPr>
        <p:spPr>
          <a:xfrm>
            <a:off x="1030225" y="3960176"/>
            <a:ext cx="7083925" cy="1183297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7" name="Google Shape;3857;p269"/>
          <p:cNvSpPr/>
          <p:nvPr/>
        </p:nvSpPr>
        <p:spPr>
          <a:xfrm flipH="1">
            <a:off x="-1" y="4362499"/>
            <a:ext cx="9144351" cy="782105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8" name="Google Shape;3858;p269"/>
          <p:cNvSpPr/>
          <p:nvPr/>
        </p:nvSpPr>
        <p:spPr>
          <a:xfrm rot="6479671">
            <a:off x="5455589" y="-1428985"/>
            <a:ext cx="1502599" cy="35108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59" name="Google Shape;3859;p269"/>
          <p:cNvSpPr/>
          <p:nvPr/>
        </p:nvSpPr>
        <p:spPr>
          <a:xfrm>
            <a:off x="0" y="-167425"/>
            <a:ext cx="9144351" cy="831498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0" name="Google Shape;3860;p269"/>
          <p:cNvSpPr/>
          <p:nvPr/>
        </p:nvSpPr>
        <p:spPr>
          <a:xfrm>
            <a:off x="0" y="-167425"/>
            <a:ext cx="9144078" cy="911830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1" name="Google Shape;3861;p269"/>
          <p:cNvSpPr/>
          <p:nvPr/>
        </p:nvSpPr>
        <p:spPr>
          <a:xfrm>
            <a:off x="1" y="4416936"/>
            <a:ext cx="9143690" cy="72690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2" name="Google Shape;3862;p269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3" name="Google Shape;3863;p269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4" name="Google Shape;3864;p269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5" name="Google Shape;3865;p269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6" name="Google Shape;3866;p269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7" name="Google Shape;3867;p269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8" name="Google Shape;3868;p269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1">
    <p:spTree>
      <p:nvGrpSpPr>
        <p:cNvPr id="3869" name="Shape 3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" name="Google Shape;3870;p270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1" name="Google Shape;3871;p270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2" name="Google Shape;3872;p270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3" name="Google Shape;3873;p270"/>
          <p:cNvSpPr/>
          <p:nvPr/>
        </p:nvSpPr>
        <p:spPr>
          <a:xfrm flipH="1" rot="5027361">
            <a:off x="7738224" y="4014283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4" name="Google Shape;3874;p270"/>
          <p:cNvSpPr/>
          <p:nvPr/>
        </p:nvSpPr>
        <p:spPr>
          <a:xfrm flipH="1" rot="10093095">
            <a:off x="6159427" y="442048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5" name="Google Shape;3875;p270"/>
          <p:cNvSpPr/>
          <p:nvPr/>
        </p:nvSpPr>
        <p:spPr>
          <a:xfrm flipH="1" rot="10800000">
            <a:off x="6159470" y="4327171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6" name="Google Shape;3876;p270"/>
          <p:cNvSpPr txBox="1"/>
          <p:nvPr>
            <p:ph type="title"/>
          </p:nvPr>
        </p:nvSpPr>
        <p:spPr>
          <a:xfrm>
            <a:off x="4454400" y="1034213"/>
            <a:ext cx="3644400" cy="17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77" name="Google Shape;3877;p270"/>
          <p:cNvSpPr txBox="1"/>
          <p:nvPr>
            <p:ph idx="1" type="subTitle"/>
          </p:nvPr>
        </p:nvSpPr>
        <p:spPr>
          <a:xfrm>
            <a:off x="4454400" y="2842988"/>
            <a:ext cx="36444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78" name="Google Shape;3878;p270"/>
          <p:cNvSpPr/>
          <p:nvPr/>
        </p:nvSpPr>
        <p:spPr>
          <a:xfrm rot="5400000">
            <a:off x="7721131" y="4324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9" name="Google Shape;3879;p270"/>
          <p:cNvSpPr/>
          <p:nvPr/>
        </p:nvSpPr>
        <p:spPr>
          <a:xfrm rot="5400000">
            <a:off x="7319469" y="8016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0" name="Google Shape;3880;p270"/>
          <p:cNvSpPr/>
          <p:nvPr/>
        </p:nvSpPr>
        <p:spPr>
          <a:xfrm rot="-5400000">
            <a:off x="7064306" y="4171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1" name="Google Shape;3881;p270"/>
          <p:cNvSpPr/>
          <p:nvPr/>
        </p:nvSpPr>
        <p:spPr>
          <a:xfrm rot="5400000">
            <a:off x="6663256" y="1668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7">
    <p:spTree>
      <p:nvGrpSpPr>
        <p:cNvPr id="3882" name="Shape 3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3" name="Google Shape;3883;p271"/>
          <p:cNvSpPr/>
          <p:nvPr/>
        </p:nvSpPr>
        <p:spPr>
          <a:xfrm rot="10800000">
            <a:off x="5444252" y="4036344"/>
            <a:ext cx="3644607" cy="111842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4" name="Google Shape;3884;p271"/>
          <p:cNvSpPr/>
          <p:nvPr/>
        </p:nvSpPr>
        <p:spPr>
          <a:xfrm>
            <a:off x="6207850" y="3883665"/>
            <a:ext cx="2936718" cy="1271100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5" name="Google Shape;3885;p271"/>
          <p:cNvSpPr/>
          <p:nvPr/>
        </p:nvSpPr>
        <p:spPr>
          <a:xfrm flipH="1">
            <a:off x="6645307" y="3883573"/>
            <a:ext cx="2498729" cy="1271173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6" name="Google Shape;3886;p271"/>
          <p:cNvSpPr txBox="1"/>
          <p:nvPr>
            <p:ph type="title"/>
          </p:nvPr>
        </p:nvSpPr>
        <p:spPr>
          <a:xfrm>
            <a:off x="4691800" y="1160950"/>
            <a:ext cx="3543300" cy="15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3887" name="Google Shape;3887;p271"/>
          <p:cNvSpPr txBox="1"/>
          <p:nvPr>
            <p:ph idx="1" type="subTitle"/>
          </p:nvPr>
        </p:nvSpPr>
        <p:spPr>
          <a:xfrm>
            <a:off x="4691875" y="2833325"/>
            <a:ext cx="35433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88" name="Google Shape;3888;p271"/>
          <p:cNvSpPr/>
          <p:nvPr/>
        </p:nvSpPr>
        <p:spPr>
          <a:xfrm rot="10800000">
            <a:off x="6742285" y="2238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9" name="Google Shape;3889;p271"/>
          <p:cNvSpPr/>
          <p:nvPr/>
        </p:nvSpPr>
        <p:spPr>
          <a:xfrm flipH="1" rot="-9367883">
            <a:off x="6298030" y="-37928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0" name="Google Shape;3890;p271"/>
          <p:cNvSpPr/>
          <p:nvPr/>
        </p:nvSpPr>
        <p:spPr>
          <a:xfrm rot="-9944222">
            <a:off x="6382945" y="-33588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1" name="Google Shape;3891;p271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2" name="Google Shape;3892;p271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3" name="Google Shape;3893;p271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4" name="Google Shape;3894;p271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">
    <p:spTree>
      <p:nvGrpSpPr>
        <p:cNvPr id="3895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272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897" name="Google Shape;3897;p272"/>
          <p:cNvSpPr txBox="1"/>
          <p:nvPr>
            <p:ph idx="1" type="subTitle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898" name="Google Shape;3898;p272"/>
          <p:cNvSpPr txBox="1"/>
          <p:nvPr>
            <p:ph idx="2" type="subTitle"/>
          </p:nvPr>
        </p:nvSpPr>
        <p:spPr>
          <a:xfrm>
            <a:off x="4958476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899" name="Google Shape;3899;p272"/>
          <p:cNvSpPr txBox="1"/>
          <p:nvPr>
            <p:ph idx="3" type="subTitle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00" name="Google Shape;3900;p272"/>
          <p:cNvSpPr txBox="1"/>
          <p:nvPr>
            <p:ph idx="4" type="subTitle"/>
          </p:nvPr>
        </p:nvSpPr>
        <p:spPr>
          <a:xfrm>
            <a:off x="1745688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01" name="Google Shape;3901;p272"/>
          <p:cNvSpPr txBox="1"/>
          <p:nvPr>
            <p:ph idx="5" type="subTitle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02" name="Google Shape;3902;p272"/>
          <p:cNvSpPr txBox="1"/>
          <p:nvPr>
            <p:ph idx="6" type="subTitle"/>
          </p:nvPr>
        </p:nvSpPr>
        <p:spPr>
          <a:xfrm>
            <a:off x="4958476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03" name="Google Shape;3903;p272"/>
          <p:cNvSpPr txBox="1"/>
          <p:nvPr>
            <p:ph idx="7" type="subTitle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04" name="Google Shape;3904;p272"/>
          <p:cNvSpPr txBox="1"/>
          <p:nvPr>
            <p:ph idx="8" type="subTitle"/>
          </p:nvPr>
        </p:nvSpPr>
        <p:spPr>
          <a:xfrm>
            <a:off x="1745688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05" name="Google Shape;3905;p272"/>
          <p:cNvSpPr/>
          <p:nvPr/>
        </p:nvSpPr>
        <p:spPr>
          <a:xfrm flipH="1" rot="-5532439">
            <a:off x="-2045052" y="2322174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6" name="Google Shape;3906;p272"/>
          <p:cNvSpPr/>
          <p:nvPr/>
        </p:nvSpPr>
        <p:spPr>
          <a:xfrm flipH="1" rot="-5400000">
            <a:off x="-832519" y="2826431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7" name="Google Shape;3907;p272"/>
          <p:cNvSpPr/>
          <p:nvPr/>
        </p:nvSpPr>
        <p:spPr>
          <a:xfrm flipH="1" rot="5400000">
            <a:off x="-551012" y="3638024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8" name="Google Shape;3908;p272"/>
          <p:cNvSpPr/>
          <p:nvPr/>
        </p:nvSpPr>
        <p:spPr>
          <a:xfrm flipH="1" rot="5400000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9" name="Google Shape;3909;p272"/>
          <p:cNvSpPr/>
          <p:nvPr/>
        </p:nvSpPr>
        <p:spPr>
          <a:xfrm flipH="1" rot="5400000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0" name="Google Shape;3910;p272"/>
          <p:cNvSpPr/>
          <p:nvPr/>
        </p:nvSpPr>
        <p:spPr>
          <a:xfrm flipH="1" rot="5400000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1" name="Google Shape;3911;p272"/>
          <p:cNvSpPr/>
          <p:nvPr/>
        </p:nvSpPr>
        <p:spPr>
          <a:xfrm flipH="1" rot="5400000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2" name="Google Shape;3912;p272"/>
          <p:cNvSpPr/>
          <p:nvPr/>
        </p:nvSpPr>
        <p:spPr>
          <a:xfrm flipH="1" rot="5267561">
            <a:off x="6370324" y="1912069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3" name="Google Shape;3913;p272"/>
          <p:cNvSpPr/>
          <p:nvPr/>
        </p:nvSpPr>
        <p:spPr>
          <a:xfrm flipH="1" rot="5400000">
            <a:off x="7582879" y="1222315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4" name="Google Shape;3914;p272"/>
          <p:cNvSpPr/>
          <p:nvPr/>
        </p:nvSpPr>
        <p:spPr>
          <a:xfrm flipH="1" rot="-5400000">
            <a:off x="7598103" y="388035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5" name="Google Shape;3915;p272"/>
          <p:cNvSpPr/>
          <p:nvPr/>
        </p:nvSpPr>
        <p:spPr>
          <a:xfrm flipH="1" rot="-5400000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6" name="Google Shape;3916;p272"/>
          <p:cNvSpPr/>
          <p:nvPr/>
        </p:nvSpPr>
        <p:spPr>
          <a:xfrm flipH="1" rot="-5400000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7" name="Google Shape;3917;p272"/>
          <p:cNvSpPr/>
          <p:nvPr/>
        </p:nvSpPr>
        <p:spPr>
          <a:xfrm flipH="1" rot="-5400000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8" name="Google Shape;3918;p272"/>
          <p:cNvSpPr/>
          <p:nvPr/>
        </p:nvSpPr>
        <p:spPr>
          <a:xfrm flipH="1" rot="-5400000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6">
    <p:spTree>
      <p:nvGrpSpPr>
        <p:cNvPr id="3919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27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21" name="Google Shape;3921;p273"/>
          <p:cNvSpPr txBox="1"/>
          <p:nvPr>
            <p:ph idx="2" type="title"/>
          </p:nvPr>
        </p:nvSpPr>
        <p:spPr>
          <a:xfrm>
            <a:off x="595875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22" name="Google Shape;3922;p273"/>
          <p:cNvSpPr txBox="1"/>
          <p:nvPr>
            <p:ph idx="1" type="subTitle"/>
          </p:nvPr>
        </p:nvSpPr>
        <p:spPr>
          <a:xfrm>
            <a:off x="816075" y="23584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23" name="Google Shape;3923;p273"/>
          <p:cNvSpPr txBox="1"/>
          <p:nvPr>
            <p:ph idx="3" type="title"/>
          </p:nvPr>
        </p:nvSpPr>
        <p:spPr>
          <a:xfrm>
            <a:off x="5994850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24" name="Google Shape;3924;p273"/>
          <p:cNvSpPr txBox="1"/>
          <p:nvPr>
            <p:ph idx="4" type="subTitle"/>
          </p:nvPr>
        </p:nvSpPr>
        <p:spPr>
          <a:xfrm>
            <a:off x="5994850" y="2358429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25" name="Google Shape;3925;p273"/>
          <p:cNvSpPr txBox="1"/>
          <p:nvPr>
            <p:ph idx="5" type="title"/>
          </p:nvPr>
        </p:nvSpPr>
        <p:spPr>
          <a:xfrm>
            <a:off x="595875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26" name="Google Shape;3926;p273"/>
          <p:cNvSpPr txBox="1"/>
          <p:nvPr>
            <p:ph idx="6" type="subTitle"/>
          </p:nvPr>
        </p:nvSpPr>
        <p:spPr>
          <a:xfrm>
            <a:off x="816075" y="37493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27" name="Google Shape;3927;p273"/>
          <p:cNvSpPr txBox="1"/>
          <p:nvPr>
            <p:ph idx="7" type="title"/>
          </p:nvPr>
        </p:nvSpPr>
        <p:spPr>
          <a:xfrm>
            <a:off x="5994850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28" name="Google Shape;3928;p273"/>
          <p:cNvSpPr txBox="1"/>
          <p:nvPr>
            <p:ph idx="8" type="subTitle"/>
          </p:nvPr>
        </p:nvSpPr>
        <p:spPr>
          <a:xfrm>
            <a:off x="5994850" y="3749327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929" name="Google Shape;3929;p273"/>
          <p:cNvSpPr/>
          <p:nvPr/>
        </p:nvSpPr>
        <p:spPr>
          <a:xfrm flipH="1" rot="10800000">
            <a:off x="37927" y="43746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0" name="Google Shape;3930;p273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1" name="Google Shape;3931;p273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2" name="Google Shape;3932;p273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3" name="Google Shape;3933;p273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4" name="Google Shape;3934;p273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5" name="Google Shape;3935;p273"/>
          <p:cNvSpPr/>
          <p:nvPr/>
        </p:nvSpPr>
        <p:spPr>
          <a:xfrm rot="5400000">
            <a:off x="8873931" y="1028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6" name="Google Shape;3936;p273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7" name="Google Shape;3937;p273"/>
          <p:cNvSpPr/>
          <p:nvPr/>
        </p:nvSpPr>
        <p:spPr>
          <a:xfrm rot="-5400000">
            <a:off x="8183406" y="80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8" name="Google Shape;3938;p273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9">
    <p:spTree>
      <p:nvGrpSpPr>
        <p:cNvPr id="3939" name="Shape 3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0" name="Google Shape;3940;p27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41" name="Google Shape;3941;p274"/>
          <p:cNvSpPr txBox="1"/>
          <p:nvPr>
            <p:ph idx="1" type="subTitle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42" name="Google Shape;3942;p274"/>
          <p:cNvSpPr txBox="1"/>
          <p:nvPr>
            <p:ph idx="2" type="subTitle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43" name="Google Shape;3943;p274"/>
          <p:cNvSpPr txBox="1"/>
          <p:nvPr>
            <p:ph idx="3" type="subTitle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44" name="Google Shape;3944;p274"/>
          <p:cNvSpPr txBox="1"/>
          <p:nvPr>
            <p:ph idx="4" type="subTitle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45" name="Google Shape;3945;p274"/>
          <p:cNvSpPr txBox="1"/>
          <p:nvPr>
            <p:ph idx="5" type="subTitle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46" name="Google Shape;3946;p274"/>
          <p:cNvSpPr txBox="1"/>
          <p:nvPr>
            <p:ph idx="6" type="subTitle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47" name="Google Shape;3947;p274"/>
          <p:cNvSpPr/>
          <p:nvPr/>
        </p:nvSpPr>
        <p:spPr>
          <a:xfrm rot="10800000">
            <a:off x="2531291" y="4235323"/>
            <a:ext cx="5428956" cy="1009852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8" name="Google Shape;3948;p274"/>
          <p:cNvSpPr/>
          <p:nvPr/>
        </p:nvSpPr>
        <p:spPr>
          <a:xfrm rot="5400000">
            <a:off x="3108924" y="2854084"/>
            <a:ext cx="1442280" cy="3563817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49" name="Google Shape;3949;p274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0" name="Google Shape;3950;p274"/>
          <p:cNvSpPr/>
          <p:nvPr/>
        </p:nvSpPr>
        <p:spPr>
          <a:xfrm flipH="1" rot="10800000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1" name="Google Shape;3951;p274"/>
          <p:cNvSpPr/>
          <p:nvPr/>
        </p:nvSpPr>
        <p:spPr>
          <a:xfrm flipH="1" rot="10800000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2" name="Google Shape;3952;p274"/>
          <p:cNvSpPr/>
          <p:nvPr/>
        </p:nvSpPr>
        <p:spPr>
          <a:xfrm flipH="1" rot="10800000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3" name="Google Shape;3953;p274"/>
          <p:cNvSpPr/>
          <p:nvPr/>
        </p:nvSpPr>
        <p:spPr>
          <a:xfrm flipH="1" rot="10800000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4" name="Google Shape;3954;p274"/>
          <p:cNvSpPr/>
          <p:nvPr/>
        </p:nvSpPr>
        <p:spPr>
          <a:xfrm flipH="1" rot="10800000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5" name="Google Shape;3955;p274"/>
          <p:cNvSpPr/>
          <p:nvPr/>
        </p:nvSpPr>
        <p:spPr>
          <a:xfrm flipH="1" rot="10800000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29"/>
          <p:cNvSpPr txBox="1"/>
          <p:nvPr>
            <p:ph type="title"/>
          </p:nvPr>
        </p:nvSpPr>
        <p:spPr>
          <a:xfrm>
            <a:off x="710000" y="1920200"/>
            <a:ext cx="70917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317" name="Google Shape;317;p29"/>
          <p:cNvSpPr txBox="1"/>
          <p:nvPr>
            <p:ph hasCustomPrompt="1" idx="2" type="title"/>
          </p:nvPr>
        </p:nvSpPr>
        <p:spPr>
          <a:xfrm>
            <a:off x="710000" y="9360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18" name="Google Shape;318;p29"/>
          <p:cNvSpPr txBox="1"/>
          <p:nvPr>
            <p:ph idx="1" type="subTitle"/>
          </p:nvPr>
        </p:nvSpPr>
        <p:spPr>
          <a:xfrm>
            <a:off x="710000" y="3200125"/>
            <a:ext cx="4779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19" name="Google Shape;319;p29"/>
          <p:cNvSpPr/>
          <p:nvPr/>
        </p:nvSpPr>
        <p:spPr>
          <a:xfrm rot="10800000">
            <a:off x="3794725" y="3526224"/>
            <a:ext cx="5269500" cy="161730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9"/>
          <p:cNvSpPr/>
          <p:nvPr/>
        </p:nvSpPr>
        <p:spPr>
          <a:xfrm flipH="1">
            <a:off x="4079409" y="0"/>
            <a:ext cx="3848746" cy="1015396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9"/>
          <p:cNvSpPr/>
          <p:nvPr/>
        </p:nvSpPr>
        <p:spPr>
          <a:xfrm>
            <a:off x="4805860" y="0"/>
            <a:ext cx="5606452" cy="138838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9"/>
          <p:cNvSpPr/>
          <p:nvPr/>
        </p:nvSpPr>
        <p:spPr>
          <a:xfrm>
            <a:off x="4898284" y="3305534"/>
            <a:ext cx="4245815" cy="1838051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9"/>
          <p:cNvSpPr/>
          <p:nvPr/>
        </p:nvSpPr>
        <p:spPr>
          <a:xfrm flipH="1">
            <a:off x="5529737" y="3305400"/>
            <a:ext cx="3614274" cy="1837882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9"/>
          <p:cNvSpPr/>
          <p:nvPr/>
        </p:nvSpPr>
        <p:spPr>
          <a:xfrm flipH="1">
            <a:off x="5295901" y="0"/>
            <a:ext cx="3848110" cy="121936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9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9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9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9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9"/>
          <p:cNvSpPr/>
          <p:nvPr/>
        </p:nvSpPr>
        <p:spPr>
          <a:xfrm flipH="1" rot="-5400000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9"/>
          <p:cNvSpPr/>
          <p:nvPr/>
        </p:nvSpPr>
        <p:spPr>
          <a:xfrm flipH="1" rot="5400000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9"/>
          <p:cNvSpPr/>
          <p:nvPr/>
        </p:nvSpPr>
        <p:spPr>
          <a:xfrm flipH="1" rot="-5400000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9">
    <p:spTree>
      <p:nvGrpSpPr>
        <p:cNvPr id="3956" name="Shape 39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7" name="Google Shape;3957;p275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8" name="Google Shape;3958;p275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9" name="Google Shape;3959;p275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0" name="Google Shape;3960;p275"/>
          <p:cNvSpPr txBox="1"/>
          <p:nvPr>
            <p:ph type="title"/>
          </p:nvPr>
        </p:nvSpPr>
        <p:spPr>
          <a:xfrm flipH="1">
            <a:off x="1393306" y="202527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61" name="Google Shape;3961;p275"/>
          <p:cNvSpPr txBox="1"/>
          <p:nvPr>
            <p:ph idx="1" type="subTitle"/>
          </p:nvPr>
        </p:nvSpPr>
        <p:spPr>
          <a:xfrm flipH="1">
            <a:off x="1393306" y="234244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62" name="Google Shape;3962;p275"/>
          <p:cNvSpPr txBox="1"/>
          <p:nvPr>
            <p:ph idx="2" type="title"/>
          </p:nvPr>
        </p:nvSpPr>
        <p:spPr>
          <a:xfrm flipH="1">
            <a:off x="3560862" y="34794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63" name="Google Shape;3963;p275"/>
          <p:cNvSpPr txBox="1"/>
          <p:nvPr>
            <p:ph idx="3" type="subTitle"/>
          </p:nvPr>
        </p:nvSpPr>
        <p:spPr>
          <a:xfrm flipH="1">
            <a:off x="3560862" y="37965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64" name="Google Shape;3964;p275"/>
          <p:cNvSpPr txBox="1"/>
          <p:nvPr>
            <p:ph idx="4" type="title"/>
          </p:nvPr>
        </p:nvSpPr>
        <p:spPr>
          <a:xfrm flipH="1">
            <a:off x="5728394" y="20252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3965" name="Google Shape;3965;p275"/>
          <p:cNvSpPr txBox="1"/>
          <p:nvPr>
            <p:ph idx="5" type="subTitle"/>
          </p:nvPr>
        </p:nvSpPr>
        <p:spPr>
          <a:xfrm flipH="1">
            <a:off x="5728394" y="23424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66" name="Google Shape;3966;p275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7" name="Google Shape;3967;p275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8" name="Google Shape;3968;p275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9" name="Google Shape;3969;p275"/>
          <p:cNvSpPr txBox="1"/>
          <p:nvPr>
            <p:ph idx="6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70" name="Google Shape;3970;p275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1" name="Google Shape;3971;p275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2" name="Google Shape;3972;p275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3" name="Google Shape;3973;p275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3974" name="Shape 3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5" name="Google Shape;3975;p276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76" name="Google Shape;3976;p276"/>
          <p:cNvSpPr txBox="1"/>
          <p:nvPr>
            <p:ph idx="1" type="subTitle"/>
          </p:nvPr>
        </p:nvSpPr>
        <p:spPr>
          <a:xfrm>
            <a:off x="4881606" y="3566100"/>
            <a:ext cx="2205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77" name="Google Shape;3977;p276"/>
          <p:cNvSpPr txBox="1"/>
          <p:nvPr>
            <p:ph idx="2" type="subTitle"/>
          </p:nvPr>
        </p:nvSpPr>
        <p:spPr>
          <a:xfrm>
            <a:off x="4740306" y="3861150"/>
            <a:ext cx="24882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78" name="Google Shape;3978;p276"/>
          <p:cNvSpPr txBox="1"/>
          <p:nvPr>
            <p:ph idx="3" type="subTitle"/>
          </p:nvPr>
        </p:nvSpPr>
        <p:spPr>
          <a:xfrm>
            <a:off x="2014344" y="356610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979" name="Google Shape;3979;p276"/>
          <p:cNvSpPr txBox="1"/>
          <p:nvPr>
            <p:ph idx="4" type="subTitle"/>
          </p:nvPr>
        </p:nvSpPr>
        <p:spPr>
          <a:xfrm>
            <a:off x="1915494" y="3861150"/>
            <a:ext cx="22056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980" name="Google Shape;3980;p276"/>
          <p:cNvSpPr/>
          <p:nvPr/>
        </p:nvSpPr>
        <p:spPr>
          <a:xfrm rot="-5400000">
            <a:off x="-687297" y="596629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1" name="Google Shape;3981;p276"/>
          <p:cNvSpPr/>
          <p:nvPr/>
        </p:nvSpPr>
        <p:spPr>
          <a:xfrm rot="-5400000">
            <a:off x="-1281850" y="1134665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2" name="Google Shape;3982;p276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3" name="Google Shape;3983;p276"/>
          <p:cNvSpPr/>
          <p:nvPr/>
        </p:nvSpPr>
        <p:spPr>
          <a:xfrm rot="5400000">
            <a:off x="-494883" y="20869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4" name="Google Shape;3984;p276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5" name="Google Shape;3985;p276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6" name="Google Shape;3986;p276"/>
          <p:cNvSpPr/>
          <p:nvPr/>
        </p:nvSpPr>
        <p:spPr>
          <a:xfrm rot="5400000">
            <a:off x="7087547" y="3261706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7" name="Google Shape;3987;p276"/>
          <p:cNvSpPr/>
          <p:nvPr/>
        </p:nvSpPr>
        <p:spPr>
          <a:xfrm rot="5400000">
            <a:off x="7632127" y="317011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8" name="Google Shape;3988;p276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9" name="Google Shape;3989;p276"/>
          <p:cNvSpPr/>
          <p:nvPr/>
        </p:nvSpPr>
        <p:spPr>
          <a:xfrm rot="-5400000">
            <a:off x="7715198" y="379368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0" name="Google Shape;3990;p276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1" name="Google Shape;3991;p276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2" name="Google Shape;3992;p276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3" name="Google Shape;3993;p276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3994" name="Shape 3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5" name="Google Shape;3995;p277"/>
          <p:cNvSpPr txBox="1"/>
          <p:nvPr>
            <p:ph type="title"/>
          </p:nvPr>
        </p:nvSpPr>
        <p:spPr>
          <a:xfrm>
            <a:off x="2372500" y="760675"/>
            <a:ext cx="43989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96" name="Google Shape;3996;p277"/>
          <p:cNvSpPr txBox="1"/>
          <p:nvPr>
            <p:ph idx="1" type="subTitle"/>
          </p:nvPr>
        </p:nvSpPr>
        <p:spPr>
          <a:xfrm>
            <a:off x="2377611" y="1693425"/>
            <a:ext cx="43989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97" name="Google Shape;3997;p277"/>
          <p:cNvSpPr txBox="1"/>
          <p:nvPr>
            <p:ph idx="2" type="subTitle"/>
          </p:nvPr>
        </p:nvSpPr>
        <p:spPr>
          <a:xfrm>
            <a:off x="2676890" y="3952700"/>
            <a:ext cx="3790200" cy="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98" name="Google Shape;3998;p277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99" name="Google Shape;3999;p277"/>
          <p:cNvSpPr/>
          <p:nvPr/>
        </p:nvSpPr>
        <p:spPr>
          <a:xfrm rot="-5538951">
            <a:off x="-2574537" y="1029968"/>
            <a:ext cx="6383009" cy="1326004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0" name="Google Shape;4000;p277"/>
          <p:cNvSpPr/>
          <p:nvPr/>
        </p:nvSpPr>
        <p:spPr>
          <a:xfrm flipH="1" rot="5400000">
            <a:off x="-1065756" y="2741763"/>
            <a:ext cx="3598025" cy="1537331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1" name="Google Shape;4001;p277"/>
          <p:cNvSpPr/>
          <p:nvPr/>
        </p:nvSpPr>
        <p:spPr>
          <a:xfrm flipH="1" rot="5400000">
            <a:off x="-627512" y="3888154"/>
            <a:ext cx="2023800" cy="1071475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2" name="Google Shape;4002;p277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3" name="Google Shape;4003;p277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4" name="Google Shape;4004;p277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5" name="Google Shape;4005;p277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6" name="Google Shape;4006;p277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07" name="Google Shape;4007;p277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4008" name="Google Shape;4008;p277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rect b="b" l="l" r="r" t="t"/>
              <a:pathLst>
                <a:path extrusionOk="0" h="14785" w="79484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09" name="Google Shape;4009;p277"/>
            <p:cNvSpPr/>
            <p:nvPr/>
          </p:nvSpPr>
          <p:spPr>
            <a:xfrm flipH="1" rot="5400000">
              <a:off x="-1065756" y="2741763"/>
              <a:ext cx="3598025" cy="1537331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0" name="Google Shape;4010;p277"/>
            <p:cNvSpPr/>
            <p:nvPr/>
          </p:nvSpPr>
          <p:spPr>
            <a:xfrm flipH="1" rot="5400000">
              <a:off x="-627512" y="3888154"/>
              <a:ext cx="2023800" cy="1071475"/>
            </a:xfrm>
            <a:custGeom>
              <a:rect b="b" l="l" r="r" t="t"/>
              <a:pathLst>
                <a:path extrusionOk="0" h="42859" w="80952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011" name="Google Shape;4011;p277"/>
          <p:cNvSpPr/>
          <p:nvPr/>
        </p:nvSpPr>
        <p:spPr>
          <a:xfrm flipH="1" rot="10800000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2" name="Google Shape;4012;p277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3" name="Google Shape;4013;p277"/>
          <p:cNvSpPr/>
          <p:nvPr/>
        </p:nvSpPr>
        <p:spPr>
          <a:xfrm flipH="1" rot="10800000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4" name="Google Shape;4014;p277"/>
          <p:cNvSpPr/>
          <p:nvPr/>
        </p:nvSpPr>
        <p:spPr>
          <a:xfrm flipH="1" rot="10800000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5" name="Google Shape;4015;p277"/>
          <p:cNvSpPr/>
          <p:nvPr/>
        </p:nvSpPr>
        <p:spPr>
          <a:xfrm flipH="1" rot="10800000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4016" name="Shape 4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7" name="Google Shape;4017;p27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18" name="Google Shape;4018;p278"/>
          <p:cNvSpPr txBox="1"/>
          <p:nvPr>
            <p:ph idx="1" type="subTitle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019" name="Google Shape;4019;p278"/>
          <p:cNvSpPr txBox="1"/>
          <p:nvPr>
            <p:ph idx="2" type="subTitle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20" name="Google Shape;4020;p278"/>
          <p:cNvSpPr/>
          <p:nvPr/>
        </p:nvSpPr>
        <p:spPr>
          <a:xfrm flipH="1">
            <a:off x="-178543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1" name="Google Shape;4021;p278"/>
          <p:cNvSpPr/>
          <p:nvPr/>
        </p:nvSpPr>
        <p:spPr>
          <a:xfrm flipH="1" rot="10800000">
            <a:off x="-278322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2" name="Google Shape;4022;p278"/>
          <p:cNvSpPr/>
          <p:nvPr/>
        </p:nvSpPr>
        <p:spPr>
          <a:xfrm rot="-10484947">
            <a:off x="-734940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3" name="Google Shape;4023;p278"/>
          <p:cNvSpPr/>
          <p:nvPr/>
        </p:nvSpPr>
        <p:spPr>
          <a:xfrm flipH="1" rot="10800000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4" name="Google Shape;4024;p278"/>
          <p:cNvSpPr/>
          <p:nvPr/>
        </p:nvSpPr>
        <p:spPr>
          <a:xfrm flipH="1" rot="10800000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5" name="Google Shape;4025;p278"/>
          <p:cNvSpPr/>
          <p:nvPr/>
        </p:nvSpPr>
        <p:spPr>
          <a:xfrm flipH="1" rot="10800000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4026" name="Shape 4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7" name="Google Shape;4027;p279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028" name="Google Shape;4028;p279"/>
          <p:cNvSpPr txBox="1"/>
          <p:nvPr>
            <p:ph idx="1" type="subTitle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029" name="Google Shape;4029;p279"/>
          <p:cNvSpPr txBox="1"/>
          <p:nvPr>
            <p:ph idx="2" type="subTitle"/>
          </p:nvPr>
        </p:nvSpPr>
        <p:spPr>
          <a:xfrm>
            <a:off x="5400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30" name="Google Shape;4030;p279"/>
          <p:cNvSpPr txBox="1"/>
          <p:nvPr>
            <p:ph idx="3" type="subTitle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031" name="Google Shape;4031;p279"/>
          <p:cNvSpPr txBox="1"/>
          <p:nvPr>
            <p:ph idx="4" type="subTitle"/>
          </p:nvPr>
        </p:nvSpPr>
        <p:spPr>
          <a:xfrm>
            <a:off x="44406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32" name="Google Shape;4032;p279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3" name="Google Shape;4033;p279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4" name="Google Shape;4034;p279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5" name="Google Shape;4035;p279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6" name="Google Shape;4036;p279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7" name="Google Shape;4037;p279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49">
    <p:spTree>
      <p:nvGrpSpPr>
        <p:cNvPr id="4038" name="Shape 40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9" name="Google Shape;4039;p280"/>
          <p:cNvSpPr/>
          <p:nvPr/>
        </p:nvSpPr>
        <p:spPr>
          <a:xfrm rot="10800000">
            <a:off x="2251306" y="-128"/>
            <a:ext cx="4462873" cy="1059925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0" name="Google Shape;4040;p280"/>
          <p:cNvSpPr/>
          <p:nvPr/>
        </p:nvSpPr>
        <p:spPr>
          <a:xfrm flipH="1" rot="10799504">
            <a:off x="-6750" y="531"/>
            <a:ext cx="9154265" cy="81230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1" name="Google Shape;4041;p280"/>
          <p:cNvSpPr/>
          <p:nvPr/>
        </p:nvSpPr>
        <p:spPr>
          <a:xfrm rot="-10799504">
            <a:off x="236" y="485"/>
            <a:ext cx="9154265" cy="86569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2" name="Google Shape;4042;p280"/>
          <p:cNvSpPr/>
          <p:nvPr/>
        </p:nvSpPr>
        <p:spPr>
          <a:xfrm flipH="1" rot="-4555973">
            <a:off x="4908829" y="2657012"/>
            <a:ext cx="1457076" cy="4557441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3" name="Google Shape;4043;p280"/>
          <p:cNvSpPr/>
          <p:nvPr/>
        </p:nvSpPr>
        <p:spPr>
          <a:xfrm flipH="1" rot="10800000">
            <a:off x="1" y="4443074"/>
            <a:ext cx="9154264" cy="836745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4" name="Google Shape;4044;p280"/>
          <p:cNvSpPr/>
          <p:nvPr/>
        </p:nvSpPr>
        <p:spPr>
          <a:xfrm flipH="1" rot="10800000">
            <a:off x="-6750" y="4366693"/>
            <a:ext cx="9161260" cy="9175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5" name="Google Shape;4045;p280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6" name="Google Shape;4046;p280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7" name="Google Shape;4047;p280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8" name="Google Shape;4048;p280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9" name="Google Shape;4049;p280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0" name="Google Shape;4050;p280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1" name="Google Shape;4051;p280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0">
    <p:spTree>
      <p:nvGrpSpPr>
        <p:cNvPr id="4052" name="Shape 4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3" name="Google Shape;4053;p281"/>
          <p:cNvSpPr/>
          <p:nvPr/>
        </p:nvSpPr>
        <p:spPr>
          <a:xfrm flipH="1" rot="10800000">
            <a:off x="1206036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4" name="Google Shape;4054;p281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5" name="Google Shape;4055;p281"/>
          <p:cNvSpPr/>
          <p:nvPr/>
        </p:nvSpPr>
        <p:spPr>
          <a:xfrm rot="10800000">
            <a:off x="-1374513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6" name="Google Shape;4056;p281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7" name="Google Shape;4057;p281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8" name="Google Shape;4058;p281"/>
          <p:cNvSpPr/>
          <p:nvPr/>
        </p:nvSpPr>
        <p:spPr>
          <a:xfrm flipH="1" rot="10800000">
            <a:off x="-77156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9" name="Google Shape;4059;p281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0" name="Google Shape;4060;p281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1" name="Google Shape;4061;p281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2" name="Google Shape;4062;p281"/>
          <p:cNvSpPr/>
          <p:nvPr/>
        </p:nvSpPr>
        <p:spPr>
          <a:xfrm flipH="1" rot="10800000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3" name="Google Shape;4063;p281"/>
          <p:cNvSpPr/>
          <p:nvPr/>
        </p:nvSpPr>
        <p:spPr>
          <a:xfrm flipH="1" rot="10800000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4" name="Google Shape;4064;p281"/>
          <p:cNvSpPr/>
          <p:nvPr/>
        </p:nvSpPr>
        <p:spPr>
          <a:xfrm flipH="1" rot="10800000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1">
    <p:spTree>
      <p:nvGrpSpPr>
        <p:cNvPr id="4065" name="Shape 4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6" name="Google Shape;4066;p282"/>
          <p:cNvSpPr/>
          <p:nvPr/>
        </p:nvSpPr>
        <p:spPr>
          <a:xfrm flipH="1" rot="-5400000">
            <a:off x="7050252" y="2575411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7" name="Google Shape;4067;p282"/>
          <p:cNvSpPr/>
          <p:nvPr/>
        </p:nvSpPr>
        <p:spPr>
          <a:xfrm rot="-5399497">
            <a:off x="6325430" y="1701197"/>
            <a:ext cx="4515337" cy="112116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8" name="Google Shape;4068;p282"/>
          <p:cNvSpPr/>
          <p:nvPr/>
        </p:nvSpPr>
        <p:spPr>
          <a:xfrm flipH="1" rot="-5400440">
            <a:off x="5965428" y="1974301"/>
            <a:ext cx="5161707" cy="119480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9" name="Google Shape;4069;p282"/>
          <p:cNvSpPr/>
          <p:nvPr/>
        </p:nvSpPr>
        <p:spPr>
          <a:xfrm rot="-5400000">
            <a:off x="-1791843" y="1811847"/>
            <a:ext cx="5127422" cy="1543736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0" name="Google Shape;4070;p282"/>
          <p:cNvSpPr/>
          <p:nvPr/>
        </p:nvSpPr>
        <p:spPr>
          <a:xfrm rot="-5400000">
            <a:off x="-1926425" y="1930649"/>
            <a:ext cx="5143202" cy="1290352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1" name="Google Shape;4071;p282"/>
          <p:cNvSpPr/>
          <p:nvPr/>
        </p:nvSpPr>
        <p:spPr>
          <a:xfrm flipH="1" rot="-5400000">
            <a:off x="-1877527" y="1881640"/>
            <a:ext cx="5143337" cy="13882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2" name="Google Shape;4072;p282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3" name="Google Shape;4073;p282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4" name="Google Shape;4074;p282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5" name="Google Shape;4075;p282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6" name="Google Shape;4076;p282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7" name="Google Shape;4077;p282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8" name="Google Shape;4078;p282"/>
          <p:cNvSpPr/>
          <p:nvPr/>
        </p:nvSpPr>
        <p:spPr>
          <a:xfrm flipH="1" rot="10800000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9" name="Google Shape;4079;p282"/>
          <p:cNvSpPr/>
          <p:nvPr/>
        </p:nvSpPr>
        <p:spPr>
          <a:xfrm flipH="1" rot="10800000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2">
    <p:spTree>
      <p:nvGrpSpPr>
        <p:cNvPr id="4080" name="Shape 4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1" name="Google Shape;4081;p283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2" name="Google Shape;4082;p283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3" name="Google Shape;4083;p283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4" name="Google Shape;4084;p283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5" name="Google Shape;4085;p283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6" name="Google Shape;4086;p283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7" name="Google Shape;4087;p283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8" name="Google Shape;4088;p283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9" name="Google Shape;4089;p283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0" name="Google Shape;4090;p283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3">
    <p:spTree>
      <p:nvGrpSpPr>
        <p:cNvPr id="4091" name="Shape 4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2" name="Google Shape;4092;p284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3" name="Google Shape;4093;p284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4" name="Google Shape;4094;p284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5" name="Google Shape;4095;p284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6" name="Google Shape;4096;p284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7" name="Google Shape;4097;p284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8" name="Google Shape;4098;p284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99" name="Google Shape;4099;p284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0" name="Google Shape;4100;p284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1" name="Google Shape;4101;p284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34" name="Google Shape;334;p30"/>
          <p:cNvSpPr txBox="1"/>
          <p:nvPr>
            <p:ph hasCustomPrompt="1" idx="2" type="title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5" name="Google Shape;335;p30"/>
          <p:cNvSpPr txBox="1"/>
          <p:nvPr>
            <p:ph idx="1" type="subTitle"/>
          </p:nvPr>
        </p:nvSpPr>
        <p:spPr>
          <a:xfrm>
            <a:off x="1099448" y="2207113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6" name="Google Shape;336;p30"/>
          <p:cNvSpPr txBox="1"/>
          <p:nvPr>
            <p:ph hasCustomPrompt="1" idx="3" type="title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7" name="Google Shape;337;p30"/>
          <p:cNvSpPr txBox="1"/>
          <p:nvPr>
            <p:ph idx="4" type="subTitle"/>
          </p:nvPr>
        </p:nvSpPr>
        <p:spPr>
          <a:xfrm>
            <a:off x="5273425" y="2207125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38" name="Google Shape;338;p30"/>
          <p:cNvSpPr txBox="1"/>
          <p:nvPr>
            <p:ph hasCustomPrompt="1" idx="5" type="title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39" name="Google Shape;339;p30"/>
          <p:cNvSpPr txBox="1"/>
          <p:nvPr>
            <p:ph idx="6" type="subTitle"/>
          </p:nvPr>
        </p:nvSpPr>
        <p:spPr>
          <a:xfrm>
            <a:off x="3186448" y="3816925"/>
            <a:ext cx="27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40" name="Google Shape;340;p30"/>
          <p:cNvSpPr/>
          <p:nvPr/>
        </p:nvSpPr>
        <p:spPr>
          <a:xfrm flipH="1" rot="10800000">
            <a:off x="6626826" y="3797502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0"/>
          <p:cNvSpPr/>
          <p:nvPr/>
        </p:nvSpPr>
        <p:spPr>
          <a:xfrm flipH="1" rot="10800000">
            <a:off x="6287025" y="4590289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30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30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30"/>
          <p:cNvSpPr/>
          <p:nvPr/>
        </p:nvSpPr>
        <p:spPr>
          <a:xfrm flipH="1">
            <a:off x="7496815" y="4087142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30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6" name="Google Shape;346;p30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7" name="Google Shape;347;p30"/>
          <p:cNvSpPr/>
          <p:nvPr/>
        </p:nvSpPr>
        <p:spPr>
          <a:xfrm flipH="1">
            <a:off x="-249101" y="82083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8" name="Google Shape;348;p30"/>
          <p:cNvSpPr/>
          <p:nvPr/>
        </p:nvSpPr>
        <p:spPr>
          <a:xfrm flipH="1">
            <a:off x="40728" y="-26426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p30"/>
          <p:cNvSpPr/>
          <p:nvPr/>
        </p:nvSpPr>
        <p:spPr>
          <a:xfrm flipH="1" rot="10800000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0" name="Google Shape;350;p30"/>
          <p:cNvSpPr/>
          <p:nvPr/>
        </p:nvSpPr>
        <p:spPr>
          <a:xfrm flipH="1" rot="10800000">
            <a:off x="-299025" y="-6351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1" name="Google Shape;351;p30"/>
          <p:cNvSpPr/>
          <p:nvPr/>
        </p:nvSpPr>
        <p:spPr>
          <a:xfrm flipH="1" rot="10800000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2" name="Google Shape;352;p30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3" name="Google Shape;353;p30"/>
          <p:cNvSpPr/>
          <p:nvPr/>
        </p:nvSpPr>
        <p:spPr>
          <a:xfrm flipH="1" rot="10800000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4105" name="Shape 4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Google Shape;4106;p286"/>
          <p:cNvSpPr txBox="1"/>
          <p:nvPr>
            <p:ph type="ctrTitle"/>
          </p:nvPr>
        </p:nvSpPr>
        <p:spPr>
          <a:xfrm>
            <a:off x="815400" y="1407838"/>
            <a:ext cx="75132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4107" name="Google Shape;4107;p286"/>
          <p:cNvSpPr txBox="1"/>
          <p:nvPr>
            <p:ph idx="1" type="subTitle"/>
          </p:nvPr>
        </p:nvSpPr>
        <p:spPr>
          <a:xfrm>
            <a:off x="815400" y="3353163"/>
            <a:ext cx="75132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4108" name="Google Shape;4108;p286"/>
          <p:cNvSpPr/>
          <p:nvPr/>
        </p:nvSpPr>
        <p:spPr>
          <a:xfrm rot="5400000">
            <a:off x="-1867025" y="1013175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9" name="Google Shape;4109;p286"/>
          <p:cNvSpPr/>
          <p:nvPr/>
        </p:nvSpPr>
        <p:spPr>
          <a:xfrm rot="10800000">
            <a:off x="-229260" y="3396805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0" name="Google Shape;4110;p286"/>
          <p:cNvSpPr/>
          <p:nvPr/>
        </p:nvSpPr>
        <p:spPr>
          <a:xfrm flipH="1" rot="-315040">
            <a:off x="-236345" y="4475012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1" name="Google Shape;4111;p286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2" name="Google Shape;4112;p286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3" name="Google Shape;4113;p286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4" name="Google Shape;4114;p286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5" name="Google Shape;4115;p286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6" name="Google Shape;4116;p286"/>
          <p:cNvSpPr/>
          <p:nvPr/>
        </p:nvSpPr>
        <p:spPr>
          <a:xfrm rot="-5400000">
            <a:off x="6110254" y="2527892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7" name="Google Shape;4117;p286"/>
          <p:cNvSpPr/>
          <p:nvPr/>
        </p:nvSpPr>
        <p:spPr>
          <a:xfrm>
            <a:off x="5744675" y="-169359"/>
            <a:ext cx="3627772" cy="1869298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8" name="Google Shape;4118;p286"/>
          <p:cNvSpPr/>
          <p:nvPr/>
        </p:nvSpPr>
        <p:spPr>
          <a:xfrm flipH="1" rot="10484934">
            <a:off x="7292455" y="-348495"/>
            <a:ext cx="2087045" cy="98416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9" name="Google Shape;4119;p286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0" name="Google Shape;4120;p286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1" name="Google Shape;4121;p286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2" name="Google Shape;4122;p286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123" name="Shape 4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4" name="Google Shape;4124;p287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25" name="Google Shape;4125;p287"/>
          <p:cNvSpPr txBox="1"/>
          <p:nvPr>
            <p:ph hasCustomPrompt="1" idx="2" type="title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26" name="Google Shape;4126;p287"/>
          <p:cNvSpPr txBox="1"/>
          <p:nvPr>
            <p:ph idx="1" type="subTitle"/>
          </p:nvPr>
        </p:nvSpPr>
        <p:spPr>
          <a:xfrm>
            <a:off x="2815400" y="3200128"/>
            <a:ext cx="35133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27" name="Google Shape;4127;p287"/>
          <p:cNvSpPr/>
          <p:nvPr/>
        </p:nvSpPr>
        <p:spPr>
          <a:xfrm rot="10800000">
            <a:off x="-260192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8" name="Google Shape;4128;p287"/>
          <p:cNvSpPr/>
          <p:nvPr/>
        </p:nvSpPr>
        <p:spPr>
          <a:xfrm rot="10800000">
            <a:off x="158481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9" name="Google Shape;4129;p287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0" name="Google Shape;4130;p287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1" name="Google Shape;4131;p287"/>
          <p:cNvSpPr/>
          <p:nvPr/>
        </p:nvSpPr>
        <p:spPr>
          <a:xfrm>
            <a:off x="-332175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2" name="Google Shape;4132;p287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3" name="Google Shape;4133;p287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4" name="Google Shape;4134;p287"/>
          <p:cNvSpPr/>
          <p:nvPr/>
        </p:nvSpPr>
        <p:spPr>
          <a:xfrm>
            <a:off x="5365175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5" name="Google Shape;4135;p287"/>
          <p:cNvSpPr/>
          <p:nvPr/>
        </p:nvSpPr>
        <p:spPr>
          <a:xfrm>
            <a:off x="4874550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6" name="Google Shape;4136;p287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7" name="Google Shape;4137;p287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8" name="Google Shape;4138;p287"/>
          <p:cNvSpPr/>
          <p:nvPr/>
        </p:nvSpPr>
        <p:spPr>
          <a:xfrm rot="10800000">
            <a:off x="6621274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9" name="Google Shape;4139;p287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0" name="Google Shape;4140;p287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4141" name="Shape 4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2" name="Google Shape;4142;p28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143" name="Google Shape;4143;p288"/>
          <p:cNvSpPr txBox="1"/>
          <p:nvPr>
            <p:ph idx="1" type="body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4144" name="Google Shape;4144;p288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4145" name="Google Shape;4145;p288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6" name="Google Shape;4146;p288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7" name="Google Shape;4147;p288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8" name="Google Shape;4148;p288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49" name="Google Shape;4149;p288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0" name="Google Shape;4150;p288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151" name="Google Shape;4151;p288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4152" name="Google Shape;4152;p288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3" name="Google Shape;4153;p288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4" name="Google Shape;4154;p288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5" name="Google Shape;4155;p288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6" name="Google Shape;4156;p288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57" name="Google Shape;4157;p288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158" name="Shape 4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9" name="Google Shape;4159;p289"/>
          <p:cNvSpPr txBox="1"/>
          <p:nvPr>
            <p:ph idx="1" type="subTitle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160" name="Google Shape;4160;p289"/>
          <p:cNvSpPr txBox="1"/>
          <p:nvPr>
            <p:ph idx="2" type="subTitle"/>
          </p:nvPr>
        </p:nvSpPr>
        <p:spPr>
          <a:xfrm>
            <a:off x="50694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61" name="Google Shape;4161;p289"/>
          <p:cNvSpPr txBox="1"/>
          <p:nvPr>
            <p:ph idx="3" type="subTitle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162" name="Google Shape;4162;p289"/>
          <p:cNvSpPr txBox="1"/>
          <p:nvPr>
            <p:ph idx="4" type="subTitle"/>
          </p:nvPr>
        </p:nvSpPr>
        <p:spPr>
          <a:xfrm>
            <a:off x="11898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163" name="Google Shape;4163;p289"/>
          <p:cNvSpPr/>
          <p:nvPr/>
        </p:nvSpPr>
        <p:spPr>
          <a:xfrm rot="10376871">
            <a:off x="-495921" y="-203555"/>
            <a:ext cx="4143688" cy="141169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4" name="Google Shape;4164;p289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5" name="Google Shape;4165;p289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6" name="Google Shape;4166;p289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7" name="Google Shape;4167;p289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8" name="Google Shape;4168;p289"/>
          <p:cNvSpPr/>
          <p:nvPr/>
        </p:nvSpPr>
        <p:spPr>
          <a:xfrm flipH="1">
            <a:off x="-201027" y="-164602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9" name="Google Shape;4169;p289"/>
          <p:cNvSpPr/>
          <p:nvPr/>
        </p:nvSpPr>
        <p:spPr>
          <a:xfrm rot="10800000">
            <a:off x="-259611" y="-297078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0" name="Google Shape;4170;p289"/>
          <p:cNvSpPr/>
          <p:nvPr/>
        </p:nvSpPr>
        <p:spPr>
          <a:xfrm rot="-448972">
            <a:off x="5418223" y="3906226"/>
            <a:ext cx="4114989" cy="1394558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1" name="Google Shape;4171;p289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2" name="Google Shape;4172;p289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3" name="Google Shape;4173;p289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4" name="Google Shape;4174;p289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5" name="Google Shape;4175;p289"/>
          <p:cNvSpPr/>
          <p:nvPr/>
        </p:nvSpPr>
        <p:spPr>
          <a:xfrm flipH="1" rot="10800000">
            <a:off x="6276637" y="4026301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6" name="Google Shape;4176;p289"/>
          <p:cNvSpPr/>
          <p:nvPr/>
        </p:nvSpPr>
        <p:spPr>
          <a:xfrm>
            <a:off x="6885137" y="4472397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77" name="Shape 4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8" name="Google Shape;4178;p29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4179" name="Google Shape;4179;p290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0" name="Google Shape;4180;p290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1" name="Google Shape;4181;p290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2" name="Google Shape;4182;p290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3" name="Google Shape;4183;p290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4" name="Google Shape;4184;p290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185" name="Shape 4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6" name="Google Shape;4186;p291"/>
          <p:cNvSpPr txBox="1"/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187" name="Google Shape;4187;p291"/>
          <p:cNvSpPr txBox="1"/>
          <p:nvPr>
            <p:ph idx="1" type="subTitle"/>
          </p:nvPr>
        </p:nvSpPr>
        <p:spPr>
          <a:xfrm>
            <a:off x="707650" y="28333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188" name="Google Shape;4188;p291"/>
          <p:cNvSpPr/>
          <p:nvPr/>
        </p:nvSpPr>
        <p:spPr>
          <a:xfrm rot="-10667561">
            <a:off x="305871" y="43963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9" name="Google Shape;4189;p291"/>
          <p:cNvSpPr/>
          <p:nvPr/>
        </p:nvSpPr>
        <p:spPr>
          <a:xfrm rot="10800000">
            <a:off x="402459" y="43035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0" name="Google Shape;4190;p291"/>
          <p:cNvSpPr/>
          <p:nvPr/>
        </p:nvSpPr>
        <p:spPr>
          <a:xfrm>
            <a:off x="-272112" y="41591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1" name="Google Shape;4191;p291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2" name="Google Shape;4192;p291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3" name="Google Shape;4193;p291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4" name="Google Shape;4194;p291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5" name="Google Shape;4195;p291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6" name="Google Shape;4196;p291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7" name="Google Shape;4197;p291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8" name="Google Shape;4198;p291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9" name="Google Shape;4199;p291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0" name="Google Shape;4200;p291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1" name="Google Shape;4201;p291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202" name="Shape 4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3" name="Google Shape;4203;p292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04" name="Google Shape;4204;p292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5" name="Google Shape;4205;p292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6" name="Google Shape;4206;p292"/>
          <p:cNvSpPr/>
          <p:nvPr/>
        </p:nvSpPr>
        <p:spPr>
          <a:xfrm rot="-5400147">
            <a:off x="232464" y="-691625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7" name="Google Shape;4207;p292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8" name="Google Shape;4208;p292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9" name="Google Shape;4209;p292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0" name="Google Shape;4210;p292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1" name="Google Shape;4211;p292"/>
          <p:cNvSpPr/>
          <p:nvPr/>
        </p:nvSpPr>
        <p:spPr>
          <a:xfrm flipH="1" rot="10800000">
            <a:off x="2631095" y="4430364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2" name="Google Shape;4212;p292"/>
          <p:cNvSpPr/>
          <p:nvPr/>
        </p:nvSpPr>
        <p:spPr>
          <a:xfrm>
            <a:off x="6302893" y="4618767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3" name="Google Shape;4213;p292"/>
          <p:cNvSpPr/>
          <p:nvPr/>
        </p:nvSpPr>
        <p:spPr>
          <a:xfrm rot="5399853">
            <a:off x="7457460" y="3823444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4" name="Google Shape;4214;p292"/>
          <p:cNvSpPr/>
          <p:nvPr/>
        </p:nvSpPr>
        <p:spPr>
          <a:xfrm flipH="1" rot="10800000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5" name="Google Shape;4215;p292"/>
          <p:cNvSpPr/>
          <p:nvPr/>
        </p:nvSpPr>
        <p:spPr>
          <a:xfrm flipH="1" rot="10800000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6" name="Google Shape;4216;p292"/>
          <p:cNvSpPr/>
          <p:nvPr/>
        </p:nvSpPr>
        <p:spPr>
          <a:xfrm flipH="1" rot="10800000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7" name="Google Shape;4217;p292"/>
          <p:cNvSpPr/>
          <p:nvPr/>
        </p:nvSpPr>
        <p:spPr>
          <a:xfrm flipH="1" rot="10800000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8" name="Google Shape;4218;p292"/>
          <p:cNvSpPr/>
          <p:nvPr/>
        </p:nvSpPr>
        <p:spPr>
          <a:xfrm flipH="1" rot="10800000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9" name="Google Shape;4219;p292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220" name="Shape 4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1" name="Google Shape;4221;p293"/>
          <p:cNvSpPr txBox="1"/>
          <p:nvPr>
            <p:ph type="title"/>
          </p:nvPr>
        </p:nvSpPr>
        <p:spPr>
          <a:xfrm>
            <a:off x="1295925" y="1313075"/>
            <a:ext cx="6552000" cy="14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222" name="Google Shape;4222;p293"/>
          <p:cNvSpPr txBox="1"/>
          <p:nvPr>
            <p:ph idx="1" type="subTitle"/>
          </p:nvPr>
        </p:nvSpPr>
        <p:spPr>
          <a:xfrm>
            <a:off x="1296075" y="2833325"/>
            <a:ext cx="6552000" cy="10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23" name="Google Shape;4223;p293"/>
          <p:cNvSpPr/>
          <p:nvPr/>
        </p:nvSpPr>
        <p:spPr>
          <a:xfrm flipH="1" rot="10800000">
            <a:off x="5365175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4" name="Google Shape;4224;p293"/>
          <p:cNvSpPr/>
          <p:nvPr/>
        </p:nvSpPr>
        <p:spPr>
          <a:xfrm flipH="1" rot="10800000">
            <a:off x="4874550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5" name="Google Shape;4225;p293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6" name="Google Shape;4226;p293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7" name="Google Shape;4227;p293"/>
          <p:cNvSpPr/>
          <p:nvPr/>
        </p:nvSpPr>
        <p:spPr>
          <a:xfrm flipH="1">
            <a:off x="6621274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8" name="Google Shape;4228;p293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9" name="Google Shape;4229;p293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0" name="Google Shape;4230;p293"/>
          <p:cNvSpPr/>
          <p:nvPr/>
        </p:nvSpPr>
        <p:spPr>
          <a:xfrm flipH="1">
            <a:off x="-260192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1" name="Google Shape;4231;p293"/>
          <p:cNvSpPr/>
          <p:nvPr/>
        </p:nvSpPr>
        <p:spPr>
          <a:xfrm flipH="1">
            <a:off x="158481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2" name="Google Shape;4232;p293"/>
          <p:cNvSpPr/>
          <p:nvPr/>
        </p:nvSpPr>
        <p:spPr>
          <a:xfrm flipH="1" rot="10800000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3" name="Google Shape;4233;p293"/>
          <p:cNvSpPr/>
          <p:nvPr/>
        </p:nvSpPr>
        <p:spPr>
          <a:xfrm flipH="1" rot="10800000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4" name="Google Shape;4234;p293"/>
          <p:cNvSpPr/>
          <p:nvPr/>
        </p:nvSpPr>
        <p:spPr>
          <a:xfrm flipH="1" rot="10800000">
            <a:off x="-332175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5" name="Google Shape;4235;p293"/>
          <p:cNvSpPr/>
          <p:nvPr/>
        </p:nvSpPr>
        <p:spPr>
          <a:xfrm flipH="1" rot="10800000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6" name="Google Shape;4236;p293"/>
          <p:cNvSpPr/>
          <p:nvPr/>
        </p:nvSpPr>
        <p:spPr>
          <a:xfrm flipH="1" rot="10800000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237" name="Shape 4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8" name="Google Shape;4238;p294"/>
          <p:cNvSpPr txBox="1"/>
          <p:nvPr>
            <p:ph idx="1" type="body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4239" name="Google Shape;4239;p294"/>
          <p:cNvSpPr/>
          <p:nvPr/>
        </p:nvSpPr>
        <p:spPr>
          <a:xfrm flipH="1">
            <a:off x="3426309" y="3056502"/>
            <a:ext cx="5986869" cy="212719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0" name="Google Shape;4240;p294"/>
          <p:cNvSpPr/>
          <p:nvPr/>
        </p:nvSpPr>
        <p:spPr>
          <a:xfrm flipH="1" rot="10800000">
            <a:off x="5737690" y="3381530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1" name="Google Shape;4241;p294"/>
          <p:cNvSpPr/>
          <p:nvPr/>
        </p:nvSpPr>
        <p:spPr>
          <a:xfrm rot="315040">
            <a:off x="7305814" y="4459737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2" name="Google Shape;4242;p294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3" name="Google Shape;4243;p294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4" name="Google Shape;4244;p294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5" name="Google Shape;4245;p294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246" name="Shape 4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7" name="Google Shape;4247;p295"/>
          <p:cNvSpPr txBox="1"/>
          <p:nvPr>
            <p:ph hasCustomPrompt="1"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248" name="Google Shape;4248;p295"/>
          <p:cNvSpPr txBox="1"/>
          <p:nvPr>
            <p:ph idx="1" type="body"/>
          </p:nvPr>
        </p:nvSpPr>
        <p:spPr>
          <a:xfrm>
            <a:off x="1668825" y="3163800"/>
            <a:ext cx="5806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49" name="Google Shape;4249;p295"/>
          <p:cNvSpPr/>
          <p:nvPr/>
        </p:nvSpPr>
        <p:spPr>
          <a:xfrm flipH="1" rot="10800000">
            <a:off x="2527149" y="4367365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0" name="Google Shape;4250;p295"/>
          <p:cNvSpPr/>
          <p:nvPr/>
        </p:nvSpPr>
        <p:spPr>
          <a:xfrm>
            <a:off x="6198946" y="4555768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1" name="Google Shape;4251;p295"/>
          <p:cNvSpPr/>
          <p:nvPr/>
        </p:nvSpPr>
        <p:spPr>
          <a:xfrm flipH="1" rot="-7520738">
            <a:off x="7812289" y="3760467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2" name="Google Shape;4252;p295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3" name="Google Shape;4253;p295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4" name="Google Shape;4254;p295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5" name="Google Shape;4255;p295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6" name="Google Shape;4256;p295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7" name="Google Shape;4257;p295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8" name="Google Shape;4258;p295"/>
          <p:cNvSpPr/>
          <p:nvPr/>
        </p:nvSpPr>
        <p:spPr>
          <a:xfrm flipH="1" rot="3279262">
            <a:off x="-226292" y="-6916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9" name="Google Shape;4259;p295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0" name="Google Shape;4260;p295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1" name="Google Shape;4261;p295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3"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1"/>
          <p:cNvSpPr txBox="1"/>
          <p:nvPr>
            <p:ph idx="1" type="subTitle"/>
          </p:nvPr>
        </p:nvSpPr>
        <p:spPr>
          <a:xfrm>
            <a:off x="2080050" y="2721863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6" name="Google Shape;356;p31"/>
          <p:cNvSpPr txBox="1"/>
          <p:nvPr>
            <p:ph hasCustomPrompt="1" type="title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7" name="Google Shape;357;p31"/>
          <p:cNvSpPr txBox="1"/>
          <p:nvPr>
            <p:ph idx="2" type="subTitle"/>
          </p:nvPr>
        </p:nvSpPr>
        <p:spPr>
          <a:xfrm>
            <a:off x="3939875" y="4060925"/>
            <a:ext cx="42090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58" name="Google Shape;358;p31"/>
          <p:cNvSpPr txBox="1"/>
          <p:nvPr>
            <p:ph hasCustomPrompt="1" idx="3" type="title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59" name="Google Shape;359;p31"/>
          <p:cNvSpPr txBox="1"/>
          <p:nvPr>
            <p:ph idx="4" type="subTitle"/>
          </p:nvPr>
        </p:nvSpPr>
        <p:spPr>
          <a:xfrm>
            <a:off x="150725" y="1382800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360" name="Google Shape;360;p31"/>
          <p:cNvSpPr txBox="1"/>
          <p:nvPr>
            <p:ph hasCustomPrompt="1" idx="5" type="title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/>
          <p:nvPr/>
        </p:nvSpPr>
        <p:spPr>
          <a:xfrm flipH="1">
            <a:off x="3939631" y="122"/>
            <a:ext cx="5126677" cy="157321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Google Shape;362;p31"/>
          <p:cNvSpPr/>
          <p:nvPr/>
        </p:nvSpPr>
        <p:spPr>
          <a:xfrm flipH="1" rot="10800000">
            <a:off x="1272707" y="4105046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3" name="Google Shape;363;p31"/>
          <p:cNvSpPr/>
          <p:nvPr/>
        </p:nvSpPr>
        <p:spPr>
          <a:xfrm rot="10800000">
            <a:off x="-1307833" y="3723489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Google Shape;364;p31"/>
          <p:cNvSpPr/>
          <p:nvPr/>
        </p:nvSpPr>
        <p:spPr>
          <a:xfrm flipH="1" rot="10800000">
            <a:off x="5013468" y="40"/>
            <a:ext cx="4130832" cy="178819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1"/>
          <p:cNvSpPr/>
          <p:nvPr/>
        </p:nvSpPr>
        <p:spPr>
          <a:xfrm rot="10800000">
            <a:off x="5628780" y="489"/>
            <a:ext cx="3515148" cy="178787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p31"/>
          <p:cNvSpPr/>
          <p:nvPr/>
        </p:nvSpPr>
        <p:spPr>
          <a:xfrm flipH="1" rot="10800000">
            <a:off x="-10490" y="3895966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1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31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9" name="Google Shape;369;p31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Google Shape;370;p31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Google Shape;371;p31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p31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31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4" name="Google Shape;374;p31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262" name="Shape 426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4263" name="Shape 4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4" name="Google Shape;4264;p297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65" name="Google Shape;4265;p297"/>
          <p:cNvSpPr txBox="1"/>
          <p:nvPr>
            <p:ph idx="1" type="subTitle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66" name="Google Shape;4266;p297"/>
          <p:cNvSpPr txBox="1"/>
          <p:nvPr>
            <p:ph idx="2" type="subTitle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67" name="Google Shape;4267;p297"/>
          <p:cNvSpPr txBox="1"/>
          <p:nvPr>
            <p:ph idx="3" type="subTitle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68" name="Google Shape;4268;p297"/>
          <p:cNvSpPr txBox="1"/>
          <p:nvPr>
            <p:ph idx="4" type="subTitle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69" name="Google Shape;4269;p297"/>
          <p:cNvSpPr txBox="1"/>
          <p:nvPr>
            <p:ph idx="5" type="subTitle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70" name="Google Shape;4270;p297"/>
          <p:cNvSpPr txBox="1"/>
          <p:nvPr>
            <p:ph idx="6" type="subTitle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71" name="Google Shape;4271;p297"/>
          <p:cNvSpPr txBox="1"/>
          <p:nvPr>
            <p:ph idx="7" type="subTitle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72" name="Google Shape;4272;p297"/>
          <p:cNvSpPr txBox="1"/>
          <p:nvPr>
            <p:ph idx="8" type="subTitle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73" name="Google Shape;4273;p297"/>
          <p:cNvSpPr txBox="1"/>
          <p:nvPr>
            <p:ph hasCustomPrompt="1" idx="9" type="title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74" name="Google Shape;4274;p297"/>
          <p:cNvSpPr txBox="1"/>
          <p:nvPr>
            <p:ph hasCustomPrompt="1" idx="13" type="title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75" name="Google Shape;4275;p297"/>
          <p:cNvSpPr txBox="1"/>
          <p:nvPr>
            <p:ph hasCustomPrompt="1" idx="14" type="title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76" name="Google Shape;4276;p297"/>
          <p:cNvSpPr txBox="1"/>
          <p:nvPr>
            <p:ph hasCustomPrompt="1" idx="15" type="title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277" name="Google Shape;4277;p297"/>
          <p:cNvSpPr/>
          <p:nvPr/>
        </p:nvSpPr>
        <p:spPr>
          <a:xfrm rot="-5267561">
            <a:off x="-2166865" y="2462282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8" name="Google Shape;4278;p297"/>
          <p:cNvSpPr/>
          <p:nvPr/>
        </p:nvSpPr>
        <p:spPr>
          <a:xfrm rot="-5400000">
            <a:off x="-954332" y="1253578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9" name="Google Shape;4279;p297"/>
          <p:cNvSpPr/>
          <p:nvPr/>
        </p:nvSpPr>
        <p:spPr>
          <a:xfrm rot="5400000">
            <a:off x="-672825" y="41929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0" name="Google Shape;4280;p297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1" name="Google Shape;4281;p297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2" name="Google Shape;4282;p297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3" name="Google Shape;4283;p297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4" name="Google Shape;4284;p297"/>
          <p:cNvSpPr/>
          <p:nvPr/>
        </p:nvSpPr>
        <p:spPr>
          <a:xfrm rot="5532439">
            <a:off x="6598811" y="189753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5" name="Google Shape;4285;p297"/>
          <p:cNvSpPr/>
          <p:nvPr/>
        </p:nvSpPr>
        <p:spPr>
          <a:xfrm rot="5400000">
            <a:off x="7811366" y="2920743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6" name="Google Shape;4286;p297"/>
          <p:cNvSpPr/>
          <p:nvPr/>
        </p:nvSpPr>
        <p:spPr>
          <a:xfrm rot="-5400000">
            <a:off x="7826590" y="3732336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7" name="Google Shape;4287;p297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8" name="Google Shape;4288;p297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9" name="Google Shape;4289;p297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0" name="Google Shape;4290;p297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2">
    <p:spTree>
      <p:nvGrpSpPr>
        <p:cNvPr id="4291" name="Shape 4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2" name="Google Shape;4292;p298"/>
          <p:cNvSpPr txBox="1"/>
          <p:nvPr>
            <p:ph hasCustomPrompt="1" type="title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93" name="Google Shape;4293;p298"/>
          <p:cNvSpPr txBox="1"/>
          <p:nvPr>
            <p:ph hasCustomPrompt="1" idx="2" type="title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294" name="Google Shape;4294;p298"/>
          <p:cNvSpPr txBox="1"/>
          <p:nvPr>
            <p:ph idx="1" type="subTitle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95" name="Google Shape;4295;p298"/>
          <p:cNvSpPr txBox="1"/>
          <p:nvPr>
            <p:ph idx="3" type="subTitle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96" name="Google Shape;4296;p298"/>
          <p:cNvSpPr txBox="1"/>
          <p:nvPr>
            <p:ph idx="4" type="subTitle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97" name="Google Shape;4297;p298"/>
          <p:cNvSpPr txBox="1"/>
          <p:nvPr>
            <p:ph idx="5" type="subTitle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298" name="Google Shape;4298;p298"/>
          <p:cNvSpPr txBox="1"/>
          <p:nvPr>
            <p:ph idx="6" type="subTitle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299" name="Google Shape;4299;p298"/>
          <p:cNvSpPr txBox="1"/>
          <p:nvPr>
            <p:ph idx="7" type="subTitle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00" name="Google Shape;4300;p298"/>
          <p:cNvSpPr txBox="1"/>
          <p:nvPr>
            <p:ph idx="8" type="subTitle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301" name="Google Shape;4301;p298"/>
          <p:cNvSpPr txBox="1"/>
          <p:nvPr>
            <p:ph idx="9" type="subTitle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02" name="Google Shape;4302;p298"/>
          <p:cNvSpPr txBox="1"/>
          <p:nvPr>
            <p:ph idx="13" type="subTitle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303" name="Google Shape;4303;p298"/>
          <p:cNvSpPr txBox="1"/>
          <p:nvPr>
            <p:ph idx="14" type="subTitle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04" name="Google Shape;4304;p298"/>
          <p:cNvSpPr txBox="1"/>
          <p:nvPr>
            <p:ph hasCustomPrompt="1" idx="15" type="title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05" name="Google Shape;4305;p298"/>
          <p:cNvSpPr txBox="1"/>
          <p:nvPr>
            <p:ph hasCustomPrompt="1" idx="16" type="title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06" name="Google Shape;4306;p298"/>
          <p:cNvSpPr txBox="1"/>
          <p:nvPr>
            <p:ph hasCustomPrompt="1" idx="17" type="title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307" name="Google Shape;4307;p298"/>
          <p:cNvSpPr/>
          <p:nvPr/>
        </p:nvSpPr>
        <p:spPr>
          <a:xfrm flipH="1" rot="10800000">
            <a:off x="37927" y="43748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8" name="Google Shape;4308;p298"/>
          <p:cNvSpPr/>
          <p:nvPr/>
        </p:nvSpPr>
        <p:spPr>
          <a:xfrm rot="10800000">
            <a:off x="6142736" y="4490064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9" name="Google Shape;4309;p298"/>
          <p:cNvSpPr/>
          <p:nvPr/>
        </p:nvSpPr>
        <p:spPr>
          <a:xfrm flipH="1" rot="10800000">
            <a:off x="6632383" y="4238575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0" name="Google Shape;4310;p298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1" name="Google Shape;4311;p298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2" name="Google Shape;4312;p298"/>
          <p:cNvSpPr/>
          <p:nvPr/>
        </p:nvSpPr>
        <p:spPr>
          <a:xfrm rot="10800000">
            <a:off x="6962402" y="4352337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3" name="Google Shape;4313;p298"/>
          <p:cNvSpPr txBox="1"/>
          <p:nvPr>
            <p:ph idx="18"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14" name="Google Shape;4314;p298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5" name="Google Shape;4315;p298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6" name="Google Shape;4316;p298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7" name="Google Shape;4317;p298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8" name="Google Shape;4318;p298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9" name="Google Shape;4319;p298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0" name="Google Shape;4320;p298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4321" name="Shape 4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2" name="Google Shape;4322;p299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323" name="Google Shape;4323;p299"/>
          <p:cNvSpPr txBox="1"/>
          <p:nvPr>
            <p:ph idx="1" type="subTitle"/>
          </p:nvPr>
        </p:nvSpPr>
        <p:spPr>
          <a:xfrm>
            <a:off x="1726650" y="1588675"/>
            <a:ext cx="5690700" cy="1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24" name="Google Shape;4324;p299"/>
          <p:cNvSpPr/>
          <p:nvPr/>
        </p:nvSpPr>
        <p:spPr>
          <a:xfrm>
            <a:off x="2301825" y="-81050"/>
            <a:ext cx="5472801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5" name="Google Shape;4325;p299"/>
          <p:cNvSpPr/>
          <p:nvPr/>
        </p:nvSpPr>
        <p:spPr>
          <a:xfrm rot="10800000">
            <a:off x="3105740" y="-321877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6" name="Google Shape;4326;p299"/>
          <p:cNvSpPr/>
          <p:nvPr/>
        </p:nvSpPr>
        <p:spPr>
          <a:xfrm rot="-5400000">
            <a:off x="5094113" y="-67676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7" name="Google Shape;4327;p299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8" name="Google Shape;4328;p299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9" name="Google Shape;4329;p299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0" name="Google Shape;4330;p299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1" name="Google Shape;4331;p299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2" name="Google Shape;4332;p299"/>
          <p:cNvSpPr/>
          <p:nvPr/>
        </p:nvSpPr>
        <p:spPr>
          <a:xfrm rot="10800000">
            <a:off x="1820973" y="3982367"/>
            <a:ext cx="5577954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3" name="Google Shape;4333;p299"/>
          <p:cNvSpPr/>
          <p:nvPr/>
        </p:nvSpPr>
        <p:spPr>
          <a:xfrm>
            <a:off x="4175688" y="4603443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4" name="Google Shape;4334;p299"/>
          <p:cNvSpPr/>
          <p:nvPr/>
        </p:nvSpPr>
        <p:spPr>
          <a:xfrm rot="5400000">
            <a:off x="3798057" y="394070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5" name="Google Shape;4335;p299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6" name="Google Shape;4336;p299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7" name="Google Shape;4337;p299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8" name="Google Shape;4338;p299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9" name="Google Shape;4339;p299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46">
    <p:spTree>
      <p:nvGrpSpPr>
        <p:cNvPr id="4340" name="Shape 4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1" name="Google Shape;4341;p300"/>
          <p:cNvSpPr/>
          <p:nvPr/>
        </p:nvSpPr>
        <p:spPr>
          <a:xfrm flipH="1" rot="10800000">
            <a:off x="-34948" y="4374909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2" name="Google Shape;4342;p300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3" name="Google Shape;4343;p300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4" name="Google Shape;4344;p300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5" name="Google Shape;4345;p300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6" name="Google Shape;4346;p300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7" name="Google Shape;4347;p300"/>
          <p:cNvSpPr/>
          <p:nvPr/>
        </p:nvSpPr>
        <p:spPr>
          <a:xfrm flipH="1" rot="9281215">
            <a:off x="6963797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8" name="Google Shape;4348;p300"/>
          <p:cNvSpPr/>
          <p:nvPr/>
        </p:nvSpPr>
        <p:spPr>
          <a:xfrm flipH="1" rot="9280772">
            <a:off x="6019538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49" name="Google Shape;4349;p300"/>
          <p:cNvSpPr/>
          <p:nvPr/>
        </p:nvSpPr>
        <p:spPr>
          <a:xfrm rot="9281383">
            <a:off x="6014037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0" name="Google Shape;4350;p300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1" name="Google Shape;4351;p300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2" name="Google Shape;4352;p300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3" name="Google Shape;4353;p300"/>
          <p:cNvSpPr txBox="1"/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54" name="Google Shape;4354;p300"/>
          <p:cNvSpPr txBox="1"/>
          <p:nvPr>
            <p:ph idx="1" type="subTitle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55" name="Google Shape;4355;p300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6" name="Google Shape;4356;p300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7" name="Google Shape;4357;p300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8" name="Google Shape;4358;p300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9" name="Google Shape;4359;p300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0" name="Google Shape;4360;p300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1" name="Google Shape;4361;p300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2" name="Google Shape;4362;p300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3" name="Google Shape;4363;p300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4" name="Google Shape;4364;p300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5" name="Google Shape;4365;p300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6" name="Google Shape;4366;p300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spTree>
      <p:nvGrpSpPr>
        <p:cNvPr id="4367" name="Shape 4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8" name="Google Shape;4368;p301"/>
          <p:cNvSpPr txBox="1"/>
          <p:nvPr>
            <p:ph type="title"/>
          </p:nvPr>
        </p:nvSpPr>
        <p:spPr>
          <a:xfrm>
            <a:off x="710000" y="1920200"/>
            <a:ext cx="70917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69" name="Google Shape;4369;p301"/>
          <p:cNvSpPr txBox="1"/>
          <p:nvPr>
            <p:ph hasCustomPrompt="1" idx="2" type="title"/>
          </p:nvPr>
        </p:nvSpPr>
        <p:spPr>
          <a:xfrm>
            <a:off x="710000" y="9360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370" name="Google Shape;4370;p301"/>
          <p:cNvSpPr txBox="1"/>
          <p:nvPr>
            <p:ph idx="1" type="subTitle"/>
          </p:nvPr>
        </p:nvSpPr>
        <p:spPr>
          <a:xfrm>
            <a:off x="710000" y="3200125"/>
            <a:ext cx="4779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71" name="Google Shape;4371;p301"/>
          <p:cNvSpPr/>
          <p:nvPr/>
        </p:nvSpPr>
        <p:spPr>
          <a:xfrm rot="10800000">
            <a:off x="3794725" y="3526224"/>
            <a:ext cx="5269500" cy="161730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2" name="Google Shape;4372;p301"/>
          <p:cNvSpPr/>
          <p:nvPr/>
        </p:nvSpPr>
        <p:spPr>
          <a:xfrm flipH="1">
            <a:off x="4079409" y="0"/>
            <a:ext cx="3848746" cy="1015396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3" name="Google Shape;4373;p301"/>
          <p:cNvSpPr/>
          <p:nvPr/>
        </p:nvSpPr>
        <p:spPr>
          <a:xfrm>
            <a:off x="4805860" y="0"/>
            <a:ext cx="5606452" cy="138838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4" name="Google Shape;4374;p301"/>
          <p:cNvSpPr/>
          <p:nvPr/>
        </p:nvSpPr>
        <p:spPr>
          <a:xfrm>
            <a:off x="4898284" y="3305534"/>
            <a:ext cx="4245815" cy="1838051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5" name="Google Shape;4375;p301"/>
          <p:cNvSpPr/>
          <p:nvPr/>
        </p:nvSpPr>
        <p:spPr>
          <a:xfrm flipH="1">
            <a:off x="5529737" y="3305400"/>
            <a:ext cx="3614274" cy="1837882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6" name="Google Shape;4376;p301"/>
          <p:cNvSpPr/>
          <p:nvPr/>
        </p:nvSpPr>
        <p:spPr>
          <a:xfrm flipH="1">
            <a:off x="5295901" y="0"/>
            <a:ext cx="3848110" cy="121936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7" name="Google Shape;4377;p301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8" name="Google Shape;4378;p301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9" name="Google Shape;4379;p301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0" name="Google Shape;4380;p301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1" name="Google Shape;4381;p301"/>
          <p:cNvSpPr/>
          <p:nvPr/>
        </p:nvSpPr>
        <p:spPr>
          <a:xfrm flipH="1" rot="-5400000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2" name="Google Shape;4382;p301"/>
          <p:cNvSpPr/>
          <p:nvPr/>
        </p:nvSpPr>
        <p:spPr>
          <a:xfrm flipH="1" rot="5400000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83" name="Google Shape;4383;p301"/>
          <p:cNvSpPr/>
          <p:nvPr/>
        </p:nvSpPr>
        <p:spPr>
          <a:xfrm flipH="1" rot="-5400000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4384" name="Shape 4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5" name="Google Shape;4385;p30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86" name="Google Shape;4386;p302"/>
          <p:cNvSpPr txBox="1"/>
          <p:nvPr>
            <p:ph hasCustomPrompt="1" idx="2" type="title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87" name="Google Shape;4387;p302"/>
          <p:cNvSpPr txBox="1"/>
          <p:nvPr>
            <p:ph idx="1" type="subTitle"/>
          </p:nvPr>
        </p:nvSpPr>
        <p:spPr>
          <a:xfrm>
            <a:off x="1099448" y="2207113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88" name="Google Shape;4388;p302"/>
          <p:cNvSpPr txBox="1"/>
          <p:nvPr>
            <p:ph hasCustomPrompt="1" idx="3" type="title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89" name="Google Shape;4389;p302"/>
          <p:cNvSpPr txBox="1"/>
          <p:nvPr>
            <p:ph idx="4" type="subTitle"/>
          </p:nvPr>
        </p:nvSpPr>
        <p:spPr>
          <a:xfrm>
            <a:off x="5273425" y="2207125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90" name="Google Shape;4390;p302"/>
          <p:cNvSpPr txBox="1"/>
          <p:nvPr>
            <p:ph hasCustomPrompt="1" idx="5" type="title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391" name="Google Shape;4391;p302"/>
          <p:cNvSpPr txBox="1"/>
          <p:nvPr>
            <p:ph idx="6" type="subTitle"/>
          </p:nvPr>
        </p:nvSpPr>
        <p:spPr>
          <a:xfrm>
            <a:off x="3186448" y="3816925"/>
            <a:ext cx="27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392" name="Google Shape;4392;p302"/>
          <p:cNvSpPr/>
          <p:nvPr/>
        </p:nvSpPr>
        <p:spPr>
          <a:xfrm flipH="1" rot="10800000">
            <a:off x="6626826" y="3797502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3" name="Google Shape;4393;p302"/>
          <p:cNvSpPr/>
          <p:nvPr/>
        </p:nvSpPr>
        <p:spPr>
          <a:xfrm flipH="1" rot="10800000">
            <a:off x="6287025" y="4590289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4" name="Google Shape;4394;p302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5" name="Google Shape;4395;p302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6" name="Google Shape;4396;p302"/>
          <p:cNvSpPr/>
          <p:nvPr/>
        </p:nvSpPr>
        <p:spPr>
          <a:xfrm flipH="1">
            <a:off x="7496815" y="4087142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7" name="Google Shape;4397;p302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8" name="Google Shape;4398;p302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9" name="Google Shape;4399;p302"/>
          <p:cNvSpPr/>
          <p:nvPr/>
        </p:nvSpPr>
        <p:spPr>
          <a:xfrm flipH="1">
            <a:off x="-249101" y="82083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0" name="Google Shape;4400;p302"/>
          <p:cNvSpPr/>
          <p:nvPr/>
        </p:nvSpPr>
        <p:spPr>
          <a:xfrm flipH="1">
            <a:off x="40728" y="-26426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1" name="Google Shape;4401;p302"/>
          <p:cNvSpPr/>
          <p:nvPr/>
        </p:nvSpPr>
        <p:spPr>
          <a:xfrm flipH="1" rot="10800000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2" name="Google Shape;4402;p302"/>
          <p:cNvSpPr/>
          <p:nvPr/>
        </p:nvSpPr>
        <p:spPr>
          <a:xfrm flipH="1" rot="10800000">
            <a:off x="-299025" y="-6351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3" name="Google Shape;4403;p302"/>
          <p:cNvSpPr/>
          <p:nvPr/>
        </p:nvSpPr>
        <p:spPr>
          <a:xfrm flipH="1" rot="10800000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4" name="Google Shape;4404;p302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5" name="Google Shape;4405;p302"/>
          <p:cNvSpPr/>
          <p:nvPr/>
        </p:nvSpPr>
        <p:spPr>
          <a:xfrm flipH="1" rot="10800000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3">
    <p:spTree>
      <p:nvGrpSpPr>
        <p:cNvPr id="4406" name="Shape 4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7" name="Google Shape;4407;p303"/>
          <p:cNvSpPr txBox="1"/>
          <p:nvPr>
            <p:ph idx="1" type="subTitle"/>
          </p:nvPr>
        </p:nvSpPr>
        <p:spPr>
          <a:xfrm>
            <a:off x="2080050" y="2721863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08" name="Google Shape;4408;p303"/>
          <p:cNvSpPr txBox="1"/>
          <p:nvPr>
            <p:ph hasCustomPrompt="1" type="title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09" name="Google Shape;4409;p303"/>
          <p:cNvSpPr txBox="1"/>
          <p:nvPr>
            <p:ph idx="2" type="subTitle"/>
          </p:nvPr>
        </p:nvSpPr>
        <p:spPr>
          <a:xfrm>
            <a:off x="3939875" y="4060925"/>
            <a:ext cx="42090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0" name="Google Shape;4410;p303"/>
          <p:cNvSpPr txBox="1"/>
          <p:nvPr>
            <p:ph hasCustomPrompt="1" idx="3" type="title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11" name="Google Shape;4411;p303"/>
          <p:cNvSpPr txBox="1"/>
          <p:nvPr>
            <p:ph idx="4" type="subTitle"/>
          </p:nvPr>
        </p:nvSpPr>
        <p:spPr>
          <a:xfrm>
            <a:off x="150725" y="1382800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412" name="Google Shape;4412;p303"/>
          <p:cNvSpPr txBox="1"/>
          <p:nvPr>
            <p:ph hasCustomPrompt="1" idx="5" type="title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4413" name="Google Shape;4413;p303"/>
          <p:cNvSpPr/>
          <p:nvPr/>
        </p:nvSpPr>
        <p:spPr>
          <a:xfrm flipH="1">
            <a:off x="3939631" y="122"/>
            <a:ext cx="5126677" cy="157321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4" name="Google Shape;4414;p303"/>
          <p:cNvSpPr/>
          <p:nvPr/>
        </p:nvSpPr>
        <p:spPr>
          <a:xfrm flipH="1" rot="10800000">
            <a:off x="1272707" y="4105046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5" name="Google Shape;4415;p303"/>
          <p:cNvSpPr/>
          <p:nvPr/>
        </p:nvSpPr>
        <p:spPr>
          <a:xfrm rot="10800000">
            <a:off x="-1307833" y="3723489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6" name="Google Shape;4416;p303"/>
          <p:cNvSpPr/>
          <p:nvPr/>
        </p:nvSpPr>
        <p:spPr>
          <a:xfrm flipH="1" rot="10800000">
            <a:off x="5013468" y="40"/>
            <a:ext cx="4130832" cy="178819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7" name="Google Shape;4417;p303"/>
          <p:cNvSpPr/>
          <p:nvPr/>
        </p:nvSpPr>
        <p:spPr>
          <a:xfrm rot="10800000">
            <a:off x="5628780" y="489"/>
            <a:ext cx="3515148" cy="178787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8" name="Google Shape;4418;p303"/>
          <p:cNvSpPr/>
          <p:nvPr/>
        </p:nvSpPr>
        <p:spPr>
          <a:xfrm flipH="1" rot="10800000">
            <a:off x="-10490" y="3895966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9" name="Google Shape;4419;p303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0" name="Google Shape;4420;p303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1" name="Google Shape;4421;p303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2" name="Google Shape;4422;p303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3" name="Google Shape;4423;p303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4" name="Google Shape;4424;p303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5" name="Google Shape;4425;p303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26" name="Google Shape;4426;p303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4427" name="Shape 4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8" name="Google Shape;4428;p304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29" name="Google Shape;4429;p304"/>
          <p:cNvSpPr/>
          <p:nvPr/>
        </p:nvSpPr>
        <p:spPr>
          <a:xfrm flipH="1">
            <a:off x="-141518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0" name="Google Shape;4430;p304"/>
          <p:cNvSpPr/>
          <p:nvPr/>
        </p:nvSpPr>
        <p:spPr>
          <a:xfrm flipH="1" rot="10800000">
            <a:off x="-241297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1" name="Google Shape;4431;p304"/>
          <p:cNvSpPr/>
          <p:nvPr/>
        </p:nvSpPr>
        <p:spPr>
          <a:xfrm rot="-10484947">
            <a:off x="-69791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2" name="Google Shape;4432;p304"/>
          <p:cNvSpPr/>
          <p:nvPr/>
        </p:nvSpPr>
        <p:spPr>
          <a:xfrm flipH="1" rot="10800000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3" name="Google Shape;4433;p304"/>
          <p:cNvSpPr/>
          <p:nvPr/>
        </p:nvSpPr>
        <p:spPr>
          <a:xfrm flipH="1" rot="10800000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4" name="Google Shape;4434;p304"/>
          <p:cNvSpPr/>
          <p:nvPr/>
        </p:nvSpPr>
        <p:spPr>
          <a:xfrm flipH="1" rot="10800000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4435" name="Shape 4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6" name="Google Shape;4436;p30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37" name="Google Shape;4437;p305"/>
          <p:cNvSpPr/>
          <p:nvPr/>
        </p:nvSpPr>
        <p:spPr>
          <a:xfrm rot="1518785">
            <a:off x="6954573" y="11686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8" name="Google Shape;4438;p305"/>
          <p:cNvSpPr/>
          <p:nvPr/>
        </p:nvSpPr>
        <p:spPr>
          <a:xfrm rot="1519228">
            <a:off x="6010314" y="-585860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39" name="Google Shape;4439;p305"/>
          <p:cNvSpPr/>
          <p:nvPr/>
        </p:nvSpPr>
        <p:spPr>
          <a:xfrm flipH="1" rot="1518617">
            <a:off x="6004813" y="-50311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0" name="Google Shape;4440;p305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1" name="Google Shape;4441;p305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2" name="Google Shape;4442;p305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3" name="Google Shape;4443;p305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32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77" name="Google Shape;377;p32"/>
          <p:cNvSpPr/>
          <p:nvPr/>
        </p:nvSpPr>
        <p:spPr>
          <a:xfrm flipH="1">
            <a:off x="-141518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8" name="Google Shape;378;p32"/>
          <p:cNvSpPr/>
          <p:nvPr/>
        </p:nvSpPr>
        <p:spPr>
          <a:xfrm flipH="1" rot="10800000">
            <a:off x="-241297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p32"/>
          <p:cNvSpPr/>
          <p:nvPr/>
        </p:nvSpPr>
        <p:spPr>
          <a:xfrm rot="-10484947">
            <a:off x="-69791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0" name="Google Shape;380;p32"/>
          <p:cNvSpPr/>
          <p:nvPr/>
        </p:nvSpPr>
        <p:spPr>
          <a:xfrm flipH="1" rot="10800000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1" name="Google Shape;381;p32"/>
          <p:cNvSpPr/>
          <p:nvPr/>
        </p:nvSpPr>
        <p:spPr>
          <a:xfrm flipH="1" rot="10800000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32"/>
          <p:cNvSpPr/>
          <p:nvPr/>
        </p:nvSpPr>
        <p:spPr>
          <a:xfrm flipH="1" rot="10800000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4444" name="Shape 4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5" name="Google Shape;4445;p30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46" name="Google Shape;4446;p306"/>
          <p:cNvSpPr/>
          <p:nvPr/>
        </p:nvSpPr>
        <p:spPr>
          <a:xfrm>
            <a:off x="59995" y="104"/>
            <a:ext cx="3198939" cy="98175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7" name="Google Shape;4447;p306"/>
          <p:cNvSpPr/>
          <p:nvPr/>
        </p:nvSpPr>
        <p:spPr>
          <a:xfrm rot="10800000">
            <a:off x="11674" y="-160"/>
            <a:ext cx="2577485" cy="1116125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8" name="Google Shape;4448;p306"/>
          <p:cNvSpPr/>
          <p:nvPr/>
        </p:nvSpPr>
        <p:spPr>
          <a:xfrm flipH="1" rot="10800000">
            <a:off x="11556" y="278"/>
            <a:ext cx="2193727" cy="1115769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49" name="Google Shape;4449;p306"/>
          <p:cNvSpPr/>
          <p:nvPr/>
        </p:nvSpPr>
        <p:spPr>
          <a:xfrm flipH="1" rot="5400000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0" name="Google Shape;4450;p306"/>
          <p:cNvSpPr/>
          <p:nvPr/>
        </p:nvSpPr>
        <p:spPr>
          <a:xfrm flipH="1" rot="5400000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1" name="Google Shape;4451;p306"/>
          <p:cNvSpPr/>
          <p:nvPr/>
        </p:nvSpPr>
        <p:spPr>
          <a:xfrm flipH="1" rot="5400000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4452" name="Shape 4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3" name="Google Shape;4453;p307"/>
          <p:cNvSpPr txBox="1"/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454" name="Google Shape;4454;p307"/>
          <p:cNvSpPr/>
          <p:nvPr/>
        </p:nvSpPr>
        <p:spPr>
          <a:xfrm rot="5400000">
            <a:off x="6103527" y="2087160"/>
            <a:ext cx="5127422" cy="9535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5" name="Google Shape;4455;p307"/>
          <p:cNvSpPr/>
          <p:nvPr/>
        </p:nvSpPr>
        <p:spPr>
          <a:xfrm rot="5400000">
            <a:off x="6173920" y="2173333"/>
            <a:ext cx="5143202" cy="79695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6" name="Google Shape;4456;p307"/>
          <p:cNvSpPr/>
          <p:nvPr/>
        </p:nvSpPr>
        <p:spPr>
          <a:xfrm flipH="1" rot="5400000">
            <a:off x="6143644" y="2143144"/>
            <a:ext cx="5143337" cy="85737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7" name="Google Shape;4457;p307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8" name="Google Shape;4458;p307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9" name="Google Shape;4459;p307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0" name="Google Shape;4460;p307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2">
    <p:spTree>
      <p:nvGrpSpPr>
        <p:cNvPr id="4461" name="Shape 4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2" name="Google Shape;4462;p30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63" name="Google Shape;4463;p308"/>
          <p:cNvSpPr/>
          <p:nvPr/>
        </p:nvSpPr>
        <p:spPr>
          <a:xfrm flipH="1" rot="-3280717">
            <a:off x="7781743" y="3792720"/>
            <a:ext cx="2443146" cy="939983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4" name="Google Shape;4464;p308"/>
          <p:cNvSpPr/>
          <p:nvPr/>
        </p:nvSpPr>
        <p:spPr>
          <a:xfrm rot="-4712503">
            <a:off x="7628681" y="3954489"/>
            <a:ext cx="3153935" cy="1121083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5" name="Google Shape;4465;p308"/>
          <p:cNvSpPr/>
          <p:nvPr/>
        </p:nvSpPr>
        <p:spPr>
          <a:xfrm flipH="1" rot="-4136030">
            <a:off x="7516847" y="3617988"/>
            <a:ext cx="3605675" cy="119468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6" name="Google Shape;4466;p308"/>
          <p:cNvSpPr/>
          <p:nvPr/>
        </p:nvSpPr>
        <p:spPr>
          <a:xfrm rot="1958429">
            <a:off x="8794263" y="2889380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7" name="Google Shape;4467;p308"/>
          <p:cNvSpPr/>
          <p:nvPr/>
        </p:nvSpPr>
        <p:spPr>
          <a:xfrm rot="-8839666">
            <a:off x="8871845" y="3947370"/>
            <a:ext cx="98364" cy="9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8" name="Google Shape;4468;p308"/>
          <p:cNvSpPr/>
          <p:nvPr/>
        </p:nvSpPr>
        <p:spPr>
          <a:xfrm rot="1958429">
            <a:off x="8441203" y="4487431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7">
    <p:spTree>
      <p:nvGrpSpPr>
        <p:cNvPr id="4469" name="Shape 4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0" name="Google Shape;4470;p30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71" name="Google Shape;4471;p309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2" name="Google Shape;4472;p309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3" name="Google Shape;4473;p309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4" name="Google Shape;4474;p309"/>
          <p:cNvSpPr/>
          <p:nvPr/>
        </p:nvSpPr>
        <p:spPr>
          <a:xfrm rot="5400000">
            <a:off x="8826706" y="1533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5" name="Google Shape;4475;p309"/>
          <p:cNvSpPr/>
          <p:nvPr/>
        </p:nvSpPr>
        <p:spPr>
          <a:xfrm rot="5400000">
            <a:off x="6850244" y="1118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6" name="Google Shape;4476;p309"/>
          <p:cNvSpPr/>
          <p:nvPr/>
        </p:nvSpPr>
        <p:spPr>
          <a:xfrm rot="-5400000">
            <a:off x="8001331" y="71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8">
    <p:spTree>
      <p:nvGrpSpPr>
        <p:cNvPr id="4477" name="Shape 4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8" name="Google Shape;4478;p31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79" name="Google Shape;4479;p310"/>
          <p:cNvSpPr/>
          <p:nvPr/>
        </p:nvSpPr>
        <p:spPr>
          <a:xfrm flipH="1" rot="10800000">
            <a:off x="-1381510" y="2985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0" name="Google Shape;4480;p310"/>
          <p:cNvSpPr/>
          <p:nvPr/>
        </p:nvSpPr>
        <p:spPr>
          <a:xfrm rot="9732937">
            <a:off x="-1662691" y="-41184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1" name="Google Shape;4481;p310"/>
          <p:cNvSpPr/>
          <p:nvPr/>
        </p:nvSpPr>
        <p:spPr>
          <a:xfrm flipH="1" rot="10173584">
            <a:off x="-2452873" y="-34456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2" name="Google Shape;4482;p310"/>
          <p:cNvSpPr/>
          <p:nvPr/>
        </p:nvSpPr>
        <p:spPr>
          <a:xfrm flipH="1" rot="5400000">
            <a:off x="2728806" y="59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3" name="Google Shape;4483;p310"/>
          <p:cNvSpPr/>
          <p:nvPr/>
        </p:nvSpPr>
        <p:spPr>
          <a:xfrm flipH="1" rot="5400000">
            <a:off x="1104144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4" name="Google Shape;4484;p310"/>
          <p:cNvSpPr/>
          <p:nvPr/>
        </p:nvSpPr>
        <p:spPr>
          <a:xfrm flipH="1" rot="5400000">
            <a:off x="306356" y="1001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spTree>
      <p:nvGrpSpPr>
        <p:cNvPr id="4485" name="Shape 4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6" name="Google Shape;4486;p311"/>
          <p:cNvSpPr/>
          <p:nvPr/>
        </p:nvSpPr>
        <p:spPr>
          <a:xfrm rot="10800000">
            <a:off x="28128" y="4556975"/>
            <a:ext cx="9115826" cy="6304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7" name="Google Shape;4487;p311"/>
          <p:cNvSpPr/>
          <p:nvPr/>
        </p:nvSpPr>
        <p:spPr>
          <a:xfrm rot="10800000">
            <a:off x="264" y="4660381"/>
            <a:ext cx="9143690" cy="52701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8" name="Google Shape;4488;p311"/>
          <p:cNvSpPr/>
          <p:nvPr/>
        </p:nvSpPr>
        <p:spPr>
          <a:xfrm flipH="1" rot="10800000">
            <a:off x="0" y="4620366"/>
            <a:ext cx="9144078" cy="56703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9" name="Google Shape;4489;p31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90" name="Google Shape;4490;p311"/>
          <p:cNvSpPr/>
          <p:nvPr/>
        </p:nvSpPr>
        <p:spPr>
          <a:xfrm rot="5400000">
            <a:off x="5105631" y="4538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1" name="Google Shape;4491;p311"/>
          <p:cNvSpPr/>
          <p:nvPr/>
        </p:nvSpPr>
        <p:spPr>
          <a:xfrm rot="5400000">
            <a:off x="2614144" y="4570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2" name="Google Shape;4492;p311"/>
          <p:cNvSpPr/>
          <p:nvPr/>
        </p:nvSpPr>
        <p:spPr>
          <a:xfrm rot="-5400000">
            <a:off x="8149681" y="44399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3" name="Google Shape;4493;p311"/>
          <p:cNvSpPr/>
          <p:nvPr/>
        </p:nvSpPr>
        <p:spPr>
          <a:xfrm rot="5400000">
            <a:off x="171556" y="4654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30">
    <p:spTree>
      <p:nvGrpSpPr>
        <p:cNvPr id="4494" name="Shape 4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5" name="Google Shape;4495;p31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96" name="Google Shape;4496;p312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7" name="Google Shape;4497;p312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8" name="Google Shape;4498;p312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9" name="Google Shape;4499;p312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0" name="Google Shape;4500;p312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1" name="Google Shape;4501;p312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2" name="Google Shape;4502;p312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1">
    <p:spTree>
      <p:nvGrpSpPr>
        <p:cNvPr id="4503" name="Shape 4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4" name="Google Shape;4504;p31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05" name="Google Shape;4505;p313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6" name="Google Shape;4506;p313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7" name="Google Shape;4507;p313"/>
          <p:cNvSpPr/>
          <p:nvPr/>
        </p:nvSpPr>
        <p:spPr>
          <a:xfrm rot="5400000">
            <a:off x="2548406" y="46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8" name="Google Shape;4508;p313"/>
          <p:cNvSpPr/>
          <p:nvPr/>
        </p:nvSpPr>
        <p:spPr>
          <a:xfrm rot="5400000">
            <a:off x="1196219" y="45750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9" name="Google Shape;4509;p313"/>
          <p:cNvSpPr/>
          <p:nvPr/>
        </p:nvSpPr>
        <p:spPr>
          <a:xfrm rot="-5400000">
            <a:off x="1891581" y="4522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34">
    <p:spTree>
      <p:nvGrpSpPr>
        <p:cNvPr id="4510" name="Shape 4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1" name="Google Shape;4511;p31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12" name="Google Shape;4512;p314"/>
          <p:cNvSpPr/>
          <p:nvPr/>
        </p:nvSpPr>
        <p:spPr>
          <a:xfrm flipH="1" rot="-5911893">
            <a:off x="-8708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3" name="Google Shape;4513;p314"/>
          <p:cNvSpPr/>
          <p:nvPr/>
        </p:nvSpPr>
        <p:spPr>
          <a:xfrm flipH="1" rot="-515846">
            <a:off x="-2829770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4" name="Google Shape;4514;p314"/>
          <p:cNvSpPr/>
          <p:nvPr/>
        </p:nvSpPr>
        <p:spPr>
          <a:xfrm flipH="1">
            <a:off x="-2852836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5" name="Google Shape;4515;p314"/>
          <p:cNvSpPr/>
          <p:nvPr/>
        </p:nvSpPr>
        <p:spPr>
          <a:xfrm rot="10800000">
            <a:off x="7544677" y="6354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6" name="Google Shape;4516;p314"/>
          <p:cNvSpPr/>
          <p:nvPr/>
        </p:nvSpPr>
        <p:spPr>
          <a:xfrm flipH="1" rot="-9732937">
            <a:off x="6592039" y="-37815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7" name="Google Shape;4517;p314"/>
          <p:cNvSpPr/>
          <p:nvPr/>
        </p:nvSpPr>
        <p:spPr>
          <a:xfrm rot="-10173584">
            <a:off x="7084740" y="-31087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8" name="Google Shape;4518;p314"/>
          <p:cNvSpPr/>
          <p:nvPr/>
        </p:nvSpPr>
        <p:spPr>
          <a:xfrm rot="5400000">
            <a:off x="8509906" y="1003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19" name="Google Shape;4519;p314"/>
          <p:cNvSpPr/>
          <p:nvPr/>
        </p:nvSpPr>
        <p:spPr>
          <a:xfrm rot="5400000">
            <a:off x="6823844" y="121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0" name="Google Shape;4520;p314"/>
          <p:cNvSpPr/>
          <p:nvPr/>
        </p:nvSpPr>
        <p:spPr>
          <a:xfrm rot="-5400000">
            <a:off x="365881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1" name="Google Shape;4521;p314"/>
          <p:cNvSpPr/>
          <p:nvPr/>
        </p:nvSpPr>
        <p:spPr>
          <a:xfrm rot="5400000">
            <a:off x="1715256" y="1801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38">
    <p:spTree>
      <p:nvGrpSpPr>
        <p:cNvPr id="4522" name="Shape 4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3" name="Google Shape;4523;p31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24" name="Google Shape;4524;p315"/>
          <p:cNvSpPr/>
          <p:nvPr/>
        </p:nvSpPr>
        <p:spPr>
          <a:xfrm flipH="1" rot="10800000">
            <a:off x="-614789" y="7941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5" name="Google Shape;4525;p315"/>
          <p:cNvSpPr/>
          <p:nvPr/>
        </p:nvSpPr>
        <p:spPr>
          <a:xfrm rot="9367883">
            <a:off x="-881240" y="-32226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6" name="Google Shape;4526;p315"/>
          <p:cNvSpPr/>
          <p:nvPr/>
        </p:nvSpPr>
        <p:spPr>
          <a:xfrm flipH="1" rot="9944222">
            <a:off x="-1417570" y="-278867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7" name="Google Shape;4527;p315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8" name="Google Shape;4528;p315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29" name="Google Shape;4529;p315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0" name="Google Shape;4530;p315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1" name="Google Shape;4531;p315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2" name="Google Shape;4532;p315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3" name="Google Shape;4533;p315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85" name="Google Shape;385;p33"/>
          <p:cNvSpPr/>
          <p:nvPr/>
        </p:nvSpPr>
        <p:spPr>
          <a:xfrm rot="1518785">
            <a:off x="6954573" y="11686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p33"/>
          <p:cNvSpPr/>
          <p:nvPr/>
        </p:nvSpPr>
        <p:spPr>
          <a:xfrm rot="1519228">
            <a:off x="6010314" y="-585860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7" name="Google Shape;387;p33"/>
          <p:cNvSpPr/>
          <p:nvPr/>
        </p:nvSpPr>
        <p:spPr>
          <a:xfrm flipH="1" rot="1518617">
            <a:off x="6004813" y="-50311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8" name="Google Shape;388;p33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p33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3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3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39">
    <p:spTree>
      <p:nvGrpSpPr>
        <p:cNvPr id="4534" name="Shape 4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5" name="Google Shape;4535;p31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36" name="Google Shape;4536;p316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7" name="Google Shape;4537;p316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8" name="Google Shape;4538;p316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9" name="Google Shape;4539;p316"/>
          <p:cNvSpPr/>
          <p:nvPr/>
        </p:nvSpPr>
        <p:spPr>
          <a:xfrm rot="5400000">
            <a:off x="-693662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0" name="Google Shape;4540;p316"/>
          <p:cNvSpPr/>
          <p:nvPr/>
        </p:nvSpPr>
        <p:spPr>
          <a:xfrm flipH="1" rot="5399497">
            <a:off x="-191814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1" name="Google Shape;4541;p316"/>
          <p:cNvSpPr/>
          <p:nvPr/>
        </p:nvSpPr>
        <p:spPr>
          <a:xfrm rot="5400440">
            <a:off x="-221906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2" name="Google Shape;4542;p316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3" name="Google Shape;4543;p316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4" name="Google Shape;4544;p316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5" name="Google Shape;4545;p316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6" name="Google Shape;4546;p316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7" name="Google Shape;4547;p316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8" name="Google Shape;4548;p316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9" name="Google Shape;4549;p316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0" name="Google Shape;4550;p316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1" name="Google Shape;4551;p316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2" name="Google Shape;4552;p316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44">
    <p:spTree>
      <p:nvGrpSpPr>
        <p:cNvPr id="4553" name="Shape 4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4" name="Google Shape;4554;p31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55" name="Google Shape;4555;p317"/>
          <p:cNvSpPr/>
          <p:nvPr/>
        </p:nvSpPr>
        <p:spPr>
          <a:xfrm rot="10800000">
            <a:off x="4827336" y="4320028"/>
            <a:ext cx="3936983" cy="1153922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6" name="Google Shape;4556;p317"/>
          <p:cNvSpPr/>
          <p:nvPr/>
        </p:nvSpPr>
        <p:spPr>
          <a:xfrm flipH="1" rot="10800000">
            <a:off x="5609830" y="3895999"/>
            <a:ext cx="5735030" cy="157795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7" name="Google Shape;4557;p317"/>
          <p:cNvSpPr/>
          <p:nvPr/>
        </p:nvSpPr>
        <p:spPr>
          <a:xfrm rot="10800000">
            <a:off x="6110409" y="4087929"/>
            <a:ext cx="3937105" cy="1386022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8" name="Google Shape;4558;p317"/>
          <p:cNvSpPr/>
          <p:nvPr/>
        </p:nvSpPr>
        <p:spPr>
          <a:xfrm rot="3210522">
            <a:off x="8828071" y="3601255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9" name="Google Shape;4559;p317"/>
          <p:cNvSpPr/>
          <p:nvPr/>
        </p:nvSpPr>
        <p:spPr>
          <a:xfrm rot="3212945">
            <a:off x="7223745" y="4593605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0" name="Google Shape;4560;p317"/>
          <p:cNvSpPr/>
          <p:nvPr/>
        </p:nvSpPr>
        <p:spPr>
          <a:xfrm rot="-7587055">
            <a:off x="7969056" y="4201692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1" name="Google Shape;4561;p317"/>
          <p:cNvSpPr/>
          <p:nvPr/>
        </p:nvSpPr>
        <p:spPr>
          <a:xfrm rot="3210522">
            <a:off x="5603511" y="4603257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45">
    <p:spTree>
      <p:nvGrpSpPr>
        <p:cNvPr id="4562" name="Shape 4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3" name="Google Shape;4563;p31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64" name="Google Shape;4564;p318"/>
          <p:cNvSpPr/>
          <p:nvPr/>
        </p:nvSpPr>
        <p:spPr>
          <a:xfrm>
            <a:off x="-175093" y="-11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5" name="Google Shape;4565;p318"/>
          <p:cNvSpPr/>
          <p:nvPr/>
        </p:nvSpPr>
        <p:spPr>
          <a:xfrm flipH="1">
            <a:off x="-2755633" y="-11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6" name="Google Shape;4566;p318"/>
          <p:cNvSpPr/>
          <p:nvPr/>
        </p:nvSpPr>
        <p:spPr>
          <a:xfrm>
            <a:off x="-1458290" y="-11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7" name="Google Shape;4567;p318"/>
          <p:cNvSpPr/>
          <p:nvPr/>
        </p:nvSpPr>
        <p:spPr>
          <a:xfrm flipH="1" rot="5400000">
            <a:off x="4202856" y="124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8" name="Google Shape;4568;p318"/>
          <p:cNvSpPr/>
          <p:nvPr/>
        </p:nvSpPr>
        <p:spPr>
          <a:xfrm flipH="1" rot="5400000">
            <a:off x="902469" y="801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9" name="Google Shape;4569;p318"/>
          <p:cNvSpPr/>
          <p:nvPr/>
        </p:nvSpPr>
        <p:spPr>
          <a:xfrm flipH="1" rot="-5400000">
            <a:off x="1597831" y="854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0" name="Google Shape;4570;p318"/>
          <p:cNvSpPr/>
          <p:nvPr/>
        </p:nvSpPr>
        <p:spPr>
          <a:xfrm flipH="1" rot="5400000">
            <a:off x="246256" y="1371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CUSTOM_47">
    <p:spTree>
      <p:nvGrpSpPr>
        <p:cNvPr id="4571" name="Shape 4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2" name="Google Shape;4572;p31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73" name="Google Shape;4573;p319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4" name="Google Shape;4574;p319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5" name="Google Shape;4575;p319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6" name="Google Shape;4576;p319"/>
          <p:cNvSpPr/>
          <p:nvPr/>
        </p:nvSpPr>
        <p:spPr>
          <a:xfrm rot="3043967">
            <a:off x="8461110" y="3707189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7" name="Google Shape;4577;p319"/>
          <p:cNvSpPr/>
          <p:nvPr/>
        </p:nvSpPr>
        <p:spPr>
          <a:xfrm rot="3041162">
            <a:off x="7337669" y="4513351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8" name="Google Shape;4578;p319"/>
          <p:cNvSpPr/>
          <p:nvPr/>
        </p:nvSpPr>
        <p:spPr>
          <a:xfrm rot="-7758838">
            <a:off x="7842708" y="4032580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9" name="Google Shape;4579;p319"/>
          <p:cNvSpPr/>
          <p:nvPr/>
        </p:nvSpPr>
        <p:spPr>
          <a:xfrm rot="3043967">
            <a:off x="6441045" y="4409310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CUSTOM_48">
    <p:spTree>
      <p:nvGrpSpPr>
        <p:cNvPr id="4580" name="Shape 4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1" name="Google Shape;4581;p32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82" name="Google Shape;4582;p320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3" name="Google Shape;4583;p320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4" name="Google Shape;4584;p320"/>
          <p:cNvSpPr/>
          <p:nvPr/>
        </p:nvSpPr>
        <p:spPr>
          <a:xfrm rot="5400000">
            <a:off x="3391556" y="48975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5" name="Google Shape;4585;p320"/>
          <p:cNvSpPr/>
          <p:nvPr/>
        </p:nvSpPr>
        <p:spPr>
          <a:xfrm rot="-5400000">
            <a:off x="1730281" y="4340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6" name="Google Shape;4586;p320"/>
          <p:cNvSpPr/>
          <p:nvPr/>
        </p:nvSpPr>
        <p:spPr>
          <a:xfrm rot="5400000">
            <a:off x="628131" y="3448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1">
    <p:spTree>
      <p:nvGrpSpPr>
        <p:cNvPr id="4587" name="Shape 4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8" name="Google Shape;4588;p321"/>
          <p:cNvSpPr/>
          <p:nvPr/>
        </p:nvSpPr>
        <p:spPr>
          <a:xfrm rot="10800000">
            <a:off x="7575354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9" name="Google Shape;4589;p321"/>
          <p:cNvSpPr/>
          <p:nvPr/>
        </p:nvSpPr>
        <p:spPr>
          <a:xfrm flipH="1" rot="-9367883">
            <a:off x="713109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0" name="Google Shape;4590;p321"/>
          <p:cNvSpPr/>
          <p:nvPr/>
        </p:nvSpPr>
        <p:spPr>
          <a:xfrm rot="-9944222">
            <a:off x="7216014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1" name="Google Shape;4591;p321"/>
          <p:cNvSpPr txBox="1"/>
          <p:nvPr>
            <p:ph idx="1" type="body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592" name="Google Shape;4592;p321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3" name="Google Shape;4593;p321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4" name="Google Shape;4594;p321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5" name="Google Shape;4595;p321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40">
    <p:spTree>
      <p:nvGrpSpPr>
        <p:cNvPr id="4596" name="Shape 4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7" name="Google Shape;4597;p322"/>
          <p:cNvSpPr/>
          <p:nvPr/>
        </p:nvSpPr>
        <p:spPr>
          <a:xfrm flipH="1" rot="10800000">
            <a:off x="-913868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8" name="Google Shape;4598;p322"/>
          <p:cNvSpPr/>
          <p:nvPr/>
        </p:nvSpPr>
        <p:spPr>
          <a:xfrm rot="9367883">
            <a:off x="-1180318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9" name="Google Shape;4599;p322"/>
          <p:cNvSpPr/>
          <p:nvPr/>
        </p:nvSpPr>
        <p:spPr>
          <a:xfrm flipH="1" rot="9944222">
            <a:off x="-1716649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0" name="Google Shape;4600;p322"/>
          <p:cNvSpPr txBox="1"/>
          <p:nvPr>
            <p:ph type="title"/>
          </p:nvPr>
        </p:nvSpPr>
        <p:spPr>
          <a:xfrm>
            <a:off x="718675" y="1076025"/>
            <a:ext cx="37827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4601" name="Google Shape;4601;p322"/>
          <p:cNvSpPr/>
          <p:nvPr/>
        </p:nvSpPr>
        <p:spPr>
          <a:xfrm>
            <a:off x="-1041647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2" name="Google Shape;4602;p322"/>
          <p:cNvSpPr/>
          <p:nvPr/>
        </p:nvSpPr>
        <p:spPr>
          <a:xfrm flipH="1" rot="1067063">
            <a:off x="-1322829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3" name="Google Shape;4603;p322"/>
          <p:cNvSpPr/>
          <p:nvPr/>
        </p:nvSpPr>
        <p:spPr>
          <a:xfrm rot="626416">
            <a:off x="-2113010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4" name="Google Shape;4604;p322"/>
          <p:cNvSpPr/>
          <p:nvPr/>
        </p:nvSpPr>
        <p:spPr>
          <a:xfrm rot="5400000">
            <a:off x="393556" y="3945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5" name="Google Shape;4605;p322"/>
          <p:cNvSpPr/>
          <p:nvPr/>
        </p:nvSpPr>
        <p:spPr>
          <a:xfrm rot="5400000">
            <a:off x="827744" y="435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6" name="Google Shape;4606;p322"/>
          <p:cNvSpPr/>
          <p:nvPr/>
        </p:nvSpPr>
        <p:spPr>
          <a:xfrm rot="-5400000">
            <a:off x="1266956" y="43673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7" name="Google Shape;4607;p322"/>
          <p:cNvSpPr/>
          <p:nvPr/>
        </p:nvSpPr>
        <p:spPr>
          <a:xfrm rot="5400000">
            <a:off x="110881" y="805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43">
    <p:spTree>
      <p:nvGrpSpPr>
        <p:cNvPr id="4608" name="Shape 4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9" name="Google Shape;4609;p323"/>
          <p:cNvSpPr txBox="1"/>
          <p:nvPr>
            <p:ph idx="1" type="subTitle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10" name="Google Shape;4610;p323"/>
          <p:cNvSpPr txBox="1"/>
          <p:nvPr>
            <p:ph hasCustomPrompt="1" type="title"/>
          </p:nvPr>
        </p:nvSpPr>
        <p:spPr>
          <a:xfrm>
            <a:off x="1262650" y="1557200"/>
            <a:ext cx="2877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4611" name="Google Shape;4611;p323"/>
          <p:cNvSpPr/>
          <p:nvPr/>
        </p:nvSpPr>
        <p:spPr>
          <a:xfrm rot="-9281215">
            <a:off x="-38626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2" name="Google Shape;4612;p323"/>
          <p:cNvSpPr/>
          <p:nvPr/>
        </p:nvSpPr>
        <p:spPr>
          <a:xfrm rot="-9280772">
            <a:off x="-649223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3" name="Google Shape;4613;p323"/>
          <p:cNvSpPr/>
          <p:nvPr/>
        </p:nvSpPr>
        <p:spPr>
          <a:xfrm flipH="1" rot="-9281383">
            <a:off x="-1125488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4" name="Google Shape;4614;p323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5" name="Google Shape;4615;p323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6" name="Google Shape;4616;p323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7" name="Google Shape;4617;p323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8" name="Google Shape;4618;p323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9" name="Google Shape;4619;p323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0" name="Google Shape;4620;p323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4621" name="Shape 4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2" name="Google Shape;4622;p324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23" name="Google Shape;4623;p324"/>
          <p:cNvSpPr txBox="1"/>
          <p:nvPr>
            <p:ph idx="1" type="subTitle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24" name="Google Shape;4624;p324"/>
          <p:cNvSpPr txBox="1"/>
          <p:nvPr>
            <p:ph idx="2" type="subTitle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25" name="Google Shape;4625;p324"/>
          <p:cNvSpPr txBox="1"/>
          <p:nvPr>
            <p:ph idx="3" type="subTitle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26" name="Google Shape;4626;p324"/>
          <p:cNvSpPr txBox="1"/>
          <p:nvPr>
            <p:ph idx="4" type="subTitle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627" name="Google Shape;4627;p324"/>
          <p:cNvSpPr/>
          <p:nvPr/>
        </p:nvSpPr>
        <p:spPr>
          <a:xfrm flipH="1" rot="-10350985">
            <a:off x="6450155" y="-124771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8" name="Google Shape;4628;p324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9" name="Google Shape;4629;p324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0" name="Google Shape;4630;p324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1" name="Google Shape;4631;p324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2" name="Google Shape;4632;p324"/>
          <p:cNvSpPr/>
          <p:nvPr/>
        </p:nvSpPr>
        <p:spPr>
          <a:xfrm>
            <a:off x="7168769" y="-99365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3" name="Google Shape;4633;p324"/>
          <p:cNvSpPr/>
          <p:nvPr/>
        </p:nvSpPr>
        <p:spPr>
          <a:xfrm flipH="1" rot="10800000">
            <a:off x="7678176" y="-210266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4" name="Google Shape;4634;p324"/>
          <p:cNvSpPr/>
          <p:nvPr/>
        </p:nvSpPr>
        <p:spPr>
          <a:xfrm rot="10350985">
            <a:off x="-562292" y="-173408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5" name="Google Shape;4635;p324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6" name="Google Shape;4636;p324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7" name="Google Shape;4637;p324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8" name="Google Shape;4638;p324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9" name="Google Shape;4639;p324"/>
          <p:cNvSpPr/>
          <p:nvPr/>
        </p:nvSpPr>
        <p:spPr>
          <a:xfrm flipH="1">
            <a:off x="-353582" y="-148002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0" name="Google Shape;4640;p324"/>
          <p:cNvSpPr/>
          <p:nvPr/>
        </p:nvSpPr>
        <p:spPr>
          <a:xfrm rot="10800000">
            <a:off x="-402608" y="-258904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4641" name="Shape 4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2" name="Google Shape;4642;p325"/>
          <p:cNvSpPr txBox="1"/>
          <p:nvPr>
            <p:ph idx="1" type="subTitle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3" name="Google Shape;4643;p325"/>
          <p:cNvSpPr txBox="1"/>
          <p:nvPr>
            <p:ph idx="2" type="subTitle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44" name="Google Shape;4644;p325"/>
          <p:cNvSpPr txBox="1"/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4645" name="Google Shape;4645;p325"/>
          <p:cNvSpPr txBox="1"/>
          <p:nvPr>
            <p:ph idx="3" type="title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4646" name="Google Shape;4646;p325"/>
          <p:cNvSpPr/>
          <p:nvPr/>
        </p:nvSpPr>
        <p:spPr>
          <a:xfrm>
            <a:off x="485275" y="3859450"/>
            <a:ext cx="3336529" cy="1283560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7" name="Google Shape;4647;p325"/>
          <p:cNvSpPr/>
          <p:nvPr/>
        </p:nvSpPr>
        <p:spPr>
          <a:xfrm flipH="1" rot="1432232">
            <a:off x="-470789" y="4165605"/>
            <a:ext cx="4306753" cy="1531081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8" name="Google Shape;4648;p325"/>
          <p:cNvSpPr/>
          <p:nvPr/>
        </p:nvSpPr>
        <p:spPr>
          <a:xfrm rot="5772258">
            <a:off x="7200936" y="-653045"/>
            <a:ext cx="2023504" cy="19351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9" name="Google Shape;4649;p325"/>
          <p:cNvSpPr/>
          <p:nvPr/>
        </p:nvSpPr>
        <p:spPr>
          <a:xfrm rot="707044">
            <a:off x="5289054" y="-380400"/>
            <a:ext cx="4307387" cy="1170580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0" name="Google Shape;4650;p325"/>
          <p:cNvSpPr/>
          <p:nvPr/>
        </p:nvSpPr>
        <p:spPr>
          <a:xfrm>
            <a:off x="5289100" y="-380553"/>
            <a:ext cx="4306711" cy="128365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1" name="Google Shape;4651;p325"/>
          <p:cNvSpPr/>
          <p:nvPr/>
        </p:nvSpPr>
        <p:spPr>
          <a:xfrm rot="855605">
            <a:off x="-610970" y="4000688"/>
            <a:ext cx="4923475" cy="1631508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2" name="Google Shape;4652;p325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3" name="Google Shape;4653;p325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4" name="Google Shape;4654;p325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5" name="Google Shape;4655;p325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6" name="Google Shape;4656;p325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7" name="Google Shape;4657;p325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8" name="Google Shape;4658;p325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9" name="Google Shape;4659;p325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3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394" name="Google Shape;394;p34"/>
          <p:cNvSpPr/>
          <p:nvPr/>
        </p:nvSpPr>
        <p:spPr>
          <a:xfrm>
            <a:off x="59995" y="104"/>
            <a:ext cx="3198939" cy="98175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5" name="Google Shape;395;p34"/>
          <p:cNvSpPr/>
          <p:nvPr/>
        </p:nvSpPr>
        <p:spPr>
          <a:xfrm rot="10800000">
            <a:off x="11674" y="-160"/>
            <a:ext cx="2577485" cy="1116125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p34"/>
          <p:cNvSpPr/>
          <p:nvPr/>
        </p:nvSpPr>
        <p:spPr>
          <a:xfrm flipH="1" rot="10800000">
            <a:off x="11556" y="278"/>
            <a:ext cx="2193727" cy="1115769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p34"/>
          <p:cNvSpPr/>
          <p:nvPr/>
        </p:nvSpPr>
        <p:spPr>
          <a:xfrm flipH="1" rot="5400000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Google Shape;398;p34"/>
          <p:cNvSpPr/>
          <p:nvPr/>
        </p:nvSpPr>
        <p:spPr>
          <a:xfrm flipH="1" rot="5400000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34"/>
          <p:cNvSpPr/>
          <p:nvPr/>
        </p:nvSpPr>
        <p:spPr>
          <a:xfrm flipH="1" rot="5400000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">
    <p:spTree>
      <p:nvGrpSpPr>
        <p:cNvPr id="4660" name="Shape 4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1" name="Google Shape;4661;p326"/>
          <p:cNvSpPr txBox="1"/>
          <p:nvPr>
            <p:ph type="title"/>
          </p:nvPr>
        </p:nvSpPr>
        <p:spPr>
          <a:xfrm>
            <a:off x="1829850" y="1557200"/>
            <a:ext cx="5484300" cy="11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662" name="Google Shape;4662;p326"/>
          <p:cNvSpPr txBox="1"/>
          <p:nvPr>
            <p:ph idx="1" type="subTitle"/>
          </p:nvPr>
        </p:nvSpPr>
        <p:spPr>
          <a:xfrm>
            <a:off x="1830150" y="2833325"/>
            <a:ext cx="5484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63" name="Google Shape;4663;p326"/>
          <p:cNvSpPr/>
          <p:nvPr/>
        </p:nvSpPr>
        <p:spPr>
          <a:xfrm rot="-5400000">
            <a:off x="-1029861" y="815281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4" name="Google Shape;4664;p326"/>
          <p:cNvSpPr/>
          <p:nvPr/>
        </p:nvSpPr>
        <p:spPr>
          <a:xfrm rot="-5400000">
            <a:off x="-1888219" y="1592238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5" name="Google Shape;4665;p326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6" name="Google Shape;4666;p326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7" name="Google Shape;4667;p326"/>
          <p:cNvSpPr/>
          <p:nvPr/>
        </p:nvSpPr>
        <p:spPr>
          <a:xfrm rot="5400000">
            <a:off x="-751978" y="255224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8" name="Google Shape;4668;p326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9" name="Google Shape;4669;p326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0" name="Google Shape;4670;p326"/>
          <p:cNvSpPr/>
          <p:nvPr/>
        </p:nvSpPr>
        <p:spPr>
          <a:xfrm rot="5400000">
            <a:off x="6115544" y="2556136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1" name="Google Shape;4671;p326"/>
          <p:cNvSpPr/>
          <p:nvPr/>
        </p:nvSpPr>
        <p:spPr>
          <a:xfrm rot="5400000">
            <a:off x="6901950" y="2423794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2" name="Google Shape;4672;p326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3" name="Google Shape;4673;p326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4" name="Google Shape;4674;p326"/>
          <p:cNvSpPr/>
          <p:nvPr/>
        </p:nvSpPr>
        <p:spPr>
          <a:xfrm rot="-5400000">
            <a:off x="7021777" y="3324160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5" name="Google Shape;4675;p326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6" name="Google Shape;4676;p326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4677" name="Shape 4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8" name="Google Shape;4678;p327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79" name="Google Shape;4679;p327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80" name="Google Shape;4680;p327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81" name="Google Shape;4681;p327"/>
          <p:cNvSpPr txBox="1"/>
          <p:nvPr>
            <p:ph idx="3" type="subTitle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82" name="Google Shape;4682;p327"/>
          <p:cNvSpPr txBox="1"/>
          <p:nvPr>
            <p:ph idx="4" type="subTitle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83" name="Google Shape;4683;p327"/>
          <p:cNvSpPr txBox="1"/>
          <p:nvPr>
            <p:ph idx="5" type="subTitle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84" name="Google Shape;4684;p327"/>
          <p:cNvSpPr txBox="1"/>
          <p:nvPr>
            <p:ph idx="6" type="subTitle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85" name="Google Shape;4685;p327"/>
          <p:cNvSpPr txBox="1"/>
          <p:nvPr>
            <p:ph idx="7" type="subTitle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86" name="Google Shape;4686;p327"/>
          <p:cNvSpPr txBox="1"/>
          <p:nvPr>
            <p:ph idx="8" type="subTitle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87" name="Google Shape;4687;p327"/>
          <p:cNvSpPr txBox="1"/>
          <p:nvPr>
            <p:ph idx="9" type="subTitle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88" name="Google Shape;4688;p327"/>
          <p:cNvSpPr txBox="1"/>
          <p:nvPr>
            <p:ph idx="13" type="subTitle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89" name="Google Shape;4689;p327"/>
          <p:cNvSpPr txBox="1"/>
          <p:nvPr>
            <p:ph idx="14" type="subTitle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690" name="Google Shape;4690;p327"/>
          <p:cNvSpPr txBox="1"/>
          <p:nvPr>
            <p:ph idx="15" type="subTitle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691" name="Google Shape;4691;p327"/>
          <p:cNvSpPr/>
          <p:nvPr/>
        </p:nvSpPr>
        <p:spPr>
          <a:xfrm>
            <a:off x="5587299" y="-2095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2" name="Google Shape;4692;p327"/>
          <p:cNvSpPr/>
          <p:nvPr/>
        </p:nvSpPr>
        <p:spPr>
          <a:xfrm flipH="1" rot="10800000">
            <a:off x="6906325" y="-5251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3" name="Google Shape;4693;p327"/>
          <p:cNvSpPr/>
          <p:nvPr/>
        </p:nvSpPr>
        <p:spPr>
          <a:xfrm rot="-3279262">
            <a:off x="7901589" y="-9730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4" name="Google Shape;4694;p327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5" name="Google Shape;4695;p327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6" name="Google Shape;4696;p327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7" name="Google Shape;4697;p327"/>
          <p:cNvSpPr/>
          <p:nvPr/>
        </p:nvSpPr>
        <p:spPr>
          <a:xfrm flipH="1">
            <a:off x="-3333926" y="-2107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8" name="Google Shape;4698;p327"/>
          <p:cNvSpPr/>
          <p:nvPr/>
        </p:nvSpPr>
        <p:spPr>
          <a:xfrm rot="10800000">
            <a:off x="-142195" y="-5263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9" name="Google Shape;4699;p327"/>
          <p:cNvSpPr/>
          <p:nvPr/>
        </p:nvSpPr>
        <p:spPr>
          <a:xfrm flipH="1" rot="3279262">
            <a:off x="-162965" y="-9742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0" name="Google Shape;4700;p327"/>
          <p:cNvSpPr/>
          <p:nvPr/>
        </p:nvSpPr>
        <p:spPr>
          <a:xfrm flipH="1" rot="10800000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1" name="Google Shape;4701;p327"/>
          <p:cNvSpPr/>
          <p:nvPr/>
        </p:nvSpPr>
        <p:spPr>
          <a:xfrm flipH="1" rot="10800000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2" name="Google Shape;4702;p327"/>
          <p:cNvSpPr/>
          <p:nvPr/>
        </p:nvSpPr>
        <p:spPr>
          <a:xfrm flipH="1" rot="10800000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3" name="Google Shape;4703;p327"/>
          <p:cNvSpPr/>
          <p:nvPr/>
        </p:nvSpPr>
        <p:spPr>
          <a:xfrm flipH="1" rot="10800000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4" name="Google Shape;4704;p327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20">
    <p:spTree>
      <p:nvGrpSpPr>
        <p:cNvPr id="4705" name="Shape 4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6" name="Google Shape;4706;p328"/>
          <p:cNvSpPr/>
          <p:nvPr/>
        </p:nvSpPr>
        <p:spPr>
          <a:xfrm flipH="1" rot="-5400000">
            <a:off x="7394663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7" name="Google Shape;4707;p328"/>
          <p:cNvSpPr/>
          <p:nvPr/>
        </p:nvSpPr>
        <p:spPr>
          <a:xfrm rot="-5399497">
            <a:off x="654705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8" name="Google Shape;4708;p328"/>
          <p:cNvSpPr/>
          <p:nvPr/>
        </p:nvSpPr>
        <p:spPr>
          <a:xfrm flipH="1" rot="-5400440">
            <a:off x="620160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9" name="Google Shape;4709;p328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10" name="Google Shape;4710;p328"/>
          <p:cNvSpPr txBox="1"/>
          <p:nvPr>
            <p:ph idx="2" type="subTitle"/>
          </p:nvPr>
        </p:nvSpPr>
        <p:spPr>
          <a:xfrm>
            <a:off x="3610941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11" name="Google Shape;4711;p328"/>
          <p:cNvSpPr txBox="1"/>
          <p:nvPr>
            <p:ph idx="3" type="subTitle"/>
          </p:nvPr>
        </p:nvSpPr>
        <p:spPr>
          <a:xfrm>
            <a:off x="8120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12" name="Google Shape;4712;p328"/>
          <p:cNvSpPr txBox="1"/>
          <p:nvPr>
            <p:ph idx="4" type="subTitle"/>
          </p:nvPr>
        </p:nvSpPr>
        <p:spPr>
          <a:xfrm>
            <a:off x="1094063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13" name="Google Shape;4713;p328"/>
          <p:cNvSpPr txBox="1"/>
          <p:nvPr>
            <p:ph idx="5" type="subTitle"/>
          </p:nvPr>
        </p:nvSpPr>
        <p:spPr>
          <a:xfrm>
            <a:off x="3328941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14" name="Google Shape;4714;p328"/>
          <p:cNvSpPr txBox="1"/>
          <p:nvPr>
            <p:ph idx="6" type="subTitle"/>
          </p:nvPr>
        </p:nvSpPr>
        <p:spPr>
          <a:xfrm>
            <a:off x="3610941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15" name="Google Shape;4715;p328"/>
          <p:cNvSpPr txBox="1"/>
          <p:nvPr>
            <p:ph idx="7" type="subTitle"/>
          </p:nvPr>
        </p:nvSpPr>
        <p:spPr>
          <a:xfrm>
            <a:off x="812063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16" name="Google Shape;4716;p328"/>
          <p:cNvSpPr txBox="1"/>
          <p:nvPr>
            <p:ph idx="8" type="subTitle"/>
          </p:nvPr>
        </p:nvSpPr>
        <p:spPr>
          <a:xfrm>
            <a:off x="1094063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17" name="Google Shape;4717;p328"/>
          <p:cNvSpPr txBox="1"/>
          <p:nvPr>
            <p:ph idx="9" type="subTitle"/>
          </p:nvPr>
        </p:nvSpPr>
        <p:spPr>
          <a:xfrm>
            <a:off x="58458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18" name="Google Shape;4718;p328"/>
          <p:cNvSpPr txBox="1"/>
          <p:nvPr>
            <p:ph idx="13" type="subTitle"/>
          </p:nvPr>
        </p:nvSpPr>
        <p:spPr>
          <a:xfrm>
            <a:off x="6127816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19" name="Google Shape;4719;p328"/>
          <p:cNvSpPr txBox="1"/>
          <p:nvPr>
            <p:ph idx="14" type="subTitle"/>
          </p:nvPr>
        </p:nvSpPr>
        <p:spPr>
          <a:xfrm>
            <a:off x="5845816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20" name="Google Shape;4720;p328"/>
          <p:cNvSpPr txBox="1"/>
          <p:nvPr>
            <p:ph idx="15" type="subTitle"/>
          </p:nvPr>
        </p:nvSpPr>
        <p:spPr>
          <a:xfrm>
            <a:off x="6127816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21" name="Google Shape;4721;p32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22" name="Google Shape;4722;p328"/>
          <p:cNvSpPr/>
          <p:nvPr/>
        </p:nvSpPr>
        <p:spPr>
          <a:xfrm>
            <a:off x="8351719" y="1688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3" name="Google Shape;4723;p328"/>
          <p:cNvSpPr/>
          <p:nvPr/>
        </p:nvSpPr>
        <p:spPr>
          <a:xfrm>
            <a:off x="8364481" y="48082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4" name="Google Shape;4724;p328"/>
          <p:cNvSpPr/>
          <p:nvPr/>
        </p:nvSpPr>
        <p:spPr>
          <a:xfrm rot="10800000">
            <a:off x="8515231" y="14905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5" name="Google Shape;4725;p328"/>
          <p:cNvSpPr/>
          <p:nvPr/>
        </p:nvSpPr>
        <p:spPr>
          <a:xfrm>
            <a:off x="7940944" y="29972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6" name="Google Shape;4726;p328"/>
          <p:cNvSpPr/>
          <p:nvPr/>
        </p:nvSpPr>
        <p:spPr>
          <a:xfrm rot="5400000">
            <a:off x="-1539825" y="1069929"/>
            <a:ext cx="3336529" cy="605972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7" name="Google Shape;4727;p328"/>
          <p:cNvSpPr/>
          <p:nvPr/>
        </p:nvSpPr>
        <p:spPr>
          <a:xfrm flipH="1" rot="6392579">
            <a:off x="-2086596" y="339210"/>
            <a:ext cx="4108425" cy="112552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8" name="Google Shape;4728;p328"/>
          <p:cNvSpPr/>
          <p:nvPr/>
        </p:nvSpPr>
        <p:spPr>
          <a:xfrm rot="5980549">
            <a:off x="-2375690" y="502831"/>
            <a:ext cx="4840630" cy="113463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9" name="Google Shape;4729;p328"/>
          <p:cNvSpPr/>
          <p:nvPr/>
        </p:nvSpPr>
        <p:spPr>
          <a:xfrm rot="10800000">
            <a:off x="115388" y="209797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0" name="Google Shape;4730;p328"/>
          <p:cNvSpPr/>
          <p:nvPr/>
        </p:nvSpPr>
        <p:spPr>
          <a:xfrm rot="10800000">
            <a:off x="361275" y="42206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1" name="Google Shape;4731;p328"/>
          <p:cNvSpPr/>
          <p:nvPr/>
        </p:nvSpPr>
        <p:spPr>
          <a:xfrm>
            <a:off x="333025" y="144100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2" name="Google Shape;4732;p328"/>
          <p:cNvSpPr/>
          <p:nvPr/>
        </p:nvSpPr>
        <p:spPr>
          <a:xfrm rot="10800000">
            <a:off x="1593613" y="-33062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19">
    <p:spTree>
      <p:nvGrpSpPr>
        <p:cNvPr id="4733" name="Shape 4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4" name="Google Shape;4734;p329"/>
          <p:cNvSpPr txBox="1"/>
          <p:nvPr>
            <p:ph type="title"/>
          </p:nvPr>
        </p:nvSpPr>
        <p:spPr>
          <a:xfrm>
            <a:off x="1098938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35" name="Google Shape;4735;p329"/>
          <p:cNvSpPr txBox="1"/>
          <p:nvPr>
            <p:ph idx="1" type="subTitle"/>
          </p:nvPr>
        </p:nvSpPr>
        <p:spPr>
          <a:xfrm>
            <a:off x="1098938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36" name="Google Shape;4736;p329"/>
          <p:cNvSpPr txBox="1"/>
          <p:nvPr>
            <p:ph idx="2" type="title"/>
          </p:nvPr>
        </p:nvSpPr>
        <p:spPr>
          <a:xfrm>
            <a:off x="6001463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37" name="Google Shape;4737;p329"/>
          <p:cNvSpPr txBox="1"/>
          <p:nvPr>
            <p:ph idx="3" type="subTitle"/>
          </p:nvPr>
        </p:nvSpPr>
        <p:spPr>
          <a:xfrm>
            <a:off x="6001463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38" name="Google Shape;4738;p329"/>
          <p:cNvSpPr txBox="1"/>
          <p:nvPr>
            <p:ph idx="4" type="title"/>
          </p:nvPr>
        </p:nvSpPr>
        <p:spPr>
          <a:xfrm>
            <a:off x="1120238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39" name="Google Shape;4739;p329"/>
          <p:cNvSpPr txBox="1"/>
          <p:nvPr>
            <p:ph idx="5" type="subTitle"/>
          </p:nvPr>
        </p:nvSpPr>
        <p:spPr>
          <a:xfrm>
            <a:off x="1120238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40" name="Google Shape;4740;p329"/>
          <p:cNvSpPr txBox="1"/>
          <p:nvPr>
            <p:ph idx="6" type="title"/>
          </p:nvPr>
        </p:nvSpPr>
        <p:spPr>
          <a:xfrm>
            <a:off x="6022763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41" name="Google Shape;4741;p329"/>
          <p:cNvSpPr txBox="1"/>
          <p:nvPr>
            <p:ph idx="7" type="subTitle"/>
          </p:nvPr>
        </p:nvSpPr>
        <p:spPr>
          <a:xfrm>
            <a:off x="6022763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42" name="Google Shape;4742;p329"/>
          <p:cNvSpPr txBox="1"/>
          <p:nvPr>
            <p:ph idx="8" type="title"/>
          </p:nvPr>
        </p:nvSpPr>
        <p:spPr>
          <a:xfrm>
            <a:off x="3550200" y="23300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43" name="Google Shape;4743;p329"/>
          <p:cNvSpPr txBox="1"/>
          <p:nvPr>
            <p:ph idx="9" type="subTitle"/>
          </p:nvPr>
        </p:nvSpPr>
        <p:spPr>
          <a:xfrm>
            <a:off x="3550200" y="26472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44" name="Google Shape;4744;p329"/>
          <p:cNvSpPr/>
          <p:nvPr/>
        </p:nvSpPr>
        <p:spPr>
          <a:xfrm flipH="1" rot="-1518785">
            <a:off x="108221" y="-1363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5" name="Google Shape;4745;p329"/>
          <p:cNvSpPr/>
          <p:nvPr/>
        </p:nvSpPr>
        <p:spPr>
          <a:xfrm flipH="1" rot="-1519228">
            <a:off x="-502377" y="-7163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6" name="Google Shape;4746;p329"/>
          <p:cNvSpPr/>
          <p:nvPr/>
        </p:nvSpPr>
        <p:spPr>
          <a:xfrm rot="-1518617">
            <a:off x="-978642" y="-63361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7" name="Google Shape;4747;p329"/>
          <p:cNvSpPr/>
          <p:nvPr/>
        </p:nvSpPr>
        <p:spPr>
          <a:xfrm>
            <a:off x="-727683" y="410540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8" name="Google Shape;4748;p329"/>
          <p:cNvSpPr/>
          <p:nvPr/>
        </p:nvSpPr>
        <p:spPr>
          <a:xfrm flipH="1" rot="1432117">
            <a:off x="-994133" y="4325918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9" name="Google Shape;4749;p329"/>
          <p:cNvSpPr/>
          <p:nvPr/>
        </p:nvSpPr>
        <p:spPr>
          <a:xfrm rot="855778">
            <a:off x="-1530463" y="4208916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0" name="Google Shape;4750;p329"/>
          <p:cNvSpPr txBox="1"/>
          <p:nvPr>
            <p:ph idx="13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51" name="Google Shape;4751;p329"/>
          <p:cNvSpPr/>
          <p:nvPr/>
        </p:nvSpPr>
        <p:spPr>
          <a:xfrm rot="5400000">
            <a:off x="2668844" y="152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2" name="Google Shape;4752;p329"/>
          <p:cNvSpPr/>
          <p:nvPr/>
        </p:nvSpPr>
        <p:spPr>
          <a:xfrm rot="5400000">
            <a:off x="1006581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3" name="Google Shape;4753;p329"/>
          <p:cNvSpPr/>
          <p:nvPr/>
        </p:nvSpPr>
        <p:spPr>
          <a:xfrm rot="-5400000">
            <a:off x="2012019" y="-1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4" name="Google Shape;4754;p329"/>
          <p:cNvSpPr/>
          <p:nvPr/>
        </p:nvSpPr>
        <p:spPr>
          <a:xfrm rot="5400000">
            <a:off x="350369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3">
    <p:spTree>
      <p:nvGrpSpPr>
        <p:cNvPr id="4755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6" name="Google Shape;4756;p33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57" name="Google Shape;4757;p330"/>
          <p:cNvSpPr txBox="1"/>
          <p:nvPr>
            <p:ph idx="2" type="title"/>
          </p:nvPr>
        </p:nvSpPr>
        <p:spPr>
          <a:xfrm>
            <a:off x="9908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58" name="Google Shape;4758;p330"/>
          <p:cNvSpPr txBox="1"/>
          <p:nvPr>
            <p:ph idx="1" type="subTitle"/>
          </p:nvPr>
        </p:nvSpPr>
        <p:spPr>
          <a:xfrm>
            <a:off x="9908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59" name="Google Shape;4759;p330"/>
          <p:cNvSpPr txBox="1"/>
          <p:nvPr>
            <p:ph idx="3" type="title"/>
          </p:nvPr>
        </p:nvSpPr>
        <p:spPr>
          <a:xfrm>
            <a:off x="2272775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60" name="Google Shape;4760;p330"/>
          <p:cNvSpPr txBox="1"/>
          <p:nvPr>
            <p:ph idx="4" type="subTitle"/>
          </p:nvPr>
        </p:nvSpPr>
        <p:spPr>
          <a:xfrm>
            <a:off x="2272775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1" name="Google Shape;4761;p330"/>
          <p:cNvSpPr txBox="1"/>
          <p:nvPr>
            <p:ph idx="5" type="title"/>
          </p:nvPr>
        </p:nvSpPr>
        <p:spPr>
          <a:xfrm>
            <a:off x="611852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62" name="Google Shape;4762;p330"/>
          <p:cNvSpPr txBox="1"/>
          <p:nvPr>
            <p:ph idx="6" type="subTitle"/>
          </p:nvPr>
        </p:nvSpPr>
        <p:spPr>
          <a:xfrm>
            <a:off x="611852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3" name="Google Shape;4763;p330"/>
          <p:cNvSpPr txBox="1"/>
          <p:nvPr>
            <p:ph idx="7" type="title"/>
          </p:nvPr>
        </p:nvSpPr>
        <p:spPr>
          <a:xfrm>
            <a:off x="4836600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64" name="Google Shape;4764;p330"/>
          <p:cNvSpPr txBox="1"/>
          <p:nvPr>
            <p:ph idx="8" type="subTitle"/>
          </p:nvPr>
        </p:nvSpPr>
        <p:spPr>
          <a:xfrm>
            <a:off x="4836600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5" name="Google Shape;4765;p330"/>
          <p:cNvSpPr txBox="1"/>
          <p:nvPr>
            <p:ph idx="9" type="title"/>
          </p:nvPr>
        </p:nvSpPr>
        <p:spPr>
          <a:xfrm>
            <a:off x="35546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766" name="Google Shape;4766;p330"/>
          <p:cNvSpPr txBox="1"/>
          <p:nvPr>
            <p:ph idx="13" type="subTitle"/>
          </p:nvPr>
        </p:nvSpPr>
        <p:spPr>
          <a:xfrm>
            <a:off x="35546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67" name="Google Shape;4767;p330"/>
          <p:cNvSpPr/>
          <p:nvPr/>
        </p:nvSpPr>
        <p:spPr>
          <a:xfrm>
            <a:off x="-614789" y="4059903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8" name="Google Shape;4768;p330"/>
          <p:cNvSpPr/>
          <p:nvPr/>
        </p:nvSpPr>
        <p:spPr>
          <a:xfrm flipH="1" rot="1432117">
            <a:off x="-881240" y="4280420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9" name="Google Shape;4769;p330"/>
          <p:cNvSpPr/>
          <p:nvPr/>
        </p:nvSpPr>
        <p:spPr>
          <a:xfrm rot="855778">
            <a:off x="-1417570" y="4163418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0" name="Google Shape;4770;p330"/>
          <p:cNvSpPr/>
          <p:nvPr/>
        </p:nvSpPr>
        <p:spPr>
          <a:xfrm flipH="1" rot="5027361">
            <a:off x="8598824" y="4042096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1" name="Google Shape;4771;p330"/>
          <p:cNvSpPr/>
          <p:nvPr/>
        </p:nvSpPr>
        <p:spPr>
          <a:xfrm flipH="1" rot="10093095">
            <a:off x="7020027" y="4448297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2" name="Google Shape;4772;p330"/>
          <p:cNvSpPr/>
          <p:nvPr/>
        </p:nvSpPr>
        <p:spPr>
          <a:xfrm flipH="1" rot="10800000">
            <a:off x="7020070" y="4354984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3" name="Google Shape;4773;p330"/>
          <p:cNvSpPr/>
          <p:nvPr/>
        </p:nvSpPr>
        <p:spPr>
          <a:xfrm rot="5400000">
            <a:off x="8594081" y="4247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4" name="Google Shape;4774;p330"/>
          <p:cNvSpPr/>
          <p:nvPr/>
        </p:nvSpPr>
        <p:spPr>
          <a:xfrm rot="5400000">
            <a:off x="810844" y="4323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5" name="Google Shape;4775;p330"/>
          <p:cNvSpPr/>
          <p:nvPr/>
        </p:nvSpPr>
        <p:spPr>
          <a:xfrm rot="-5400000">
            <a:off x="7937256" y="4095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6" name="Google Shape;4776;p330"/>
          <p:cNvSpPr/>
          <p:nvPr/>
        </p:nvSpPr>
        <p:spPr>
          <a:xfrm rot="5400000">
            <a:off x="154631" y="36889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4777" name="Shape 4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8" name="Google Shape;4778;p331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779" name="Google Shape;4779;p331"/>
          <p:cNvSpPr txBox="1"/>
          <p:nvPr>
            <p:ph idx="1" type="subTitle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80" name="Google Shape;4780;p331"/>
          <p:cNvSpPr txBox="1"/>
          <p:nvPr>
            <p:ph idx="2" type="subTitle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81" name="Google Shape;4781;p331"/>
          <p:cNvSpPr txBox="1"/>
          <p:nvPr>
            <p:ph idx="3" type="subTitle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82" name="Google Shape;4782;p331"/>
          <p:cNvSpPr txBox="1"/>
          <p:nvPr>
            <p:ph idx="4" type="subTitle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83" name="Google Shape;4783;p331"/>
          <p:cNvSpPr txBox="1"/>
          <p:nvPr>
            <p:ph idx="5" type="subTitle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84" name="Google Shape;4784;p331"/>
          <p:cNvSpPr txBox="1"/>
          <p:nvPr>
            <p:ph idx="6" type="subTitle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85" name="Google Shape;4785;p331"/>
          <p:cNvSpPr txBox="1"/>
          <p:nvPr>
            <p:ph idx="7" type="subTitle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786" name="Google Shape;4786;p331"/>
          <p:cNvSpPr txBox="1"/>
          <p:nvPr>
            <p:ph idx="8" type="subTitle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787" name="Google Shape;4787;p331"/>
          <p:cNvSpPr/>
          <p:nvPr/>
        </p:nvSpPr>
        <p:spPr>
          <a:xfrm flipH="1" rot="-5400000">
            <a:off x="-3096997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8" name="Google Shape;4788;p331"/>
          <p:cNvSpPr/>
          <p:nvPr/>
        </p:nvSpPr>
        <p:spPr>
          <a:xfrm rot="5400000">
            <a:off x="-1921300" y="309843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9" name="Google Shape;4789;p331"/>
          <p:cNvSpPr/>
          <p:nvPr/>
        </p:nvSpPr>
        <p:spPr>
          <a:xfrm flipH="1" rot="147">
            <a:off x="-401896" y="3180097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0" name="Google Shape;4790;p331"/>
          <p:cNvSpPr/>
          <p:nvPr/>
        </p:nvSpPr>
        <p:spPr>
          <a:xfrm flipH="1" rot="-5400000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1" name="Google Shape;4791;p331"/>
          <p:cNvSpPr/>
          <p:nvPr/>
        </p:nvSpPr>
        <p:spPr>
          <a:xfrm flipH="1" rot="-5400000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2" name="Google Shape;4792;p331"/>
          <p:cNvSpPr/>
          <p:nvPr/>
        </p:nvSpPr>
        <p:spPr>
          <a:xfrm flipH="1" rot="-5400000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3" name="Google Shape;4793;p331"/>
          <p:cNvSpPr/>
          <p:nvPr/>
        </p:nvSpPr>
        <p:spPr>
          <a:xfrm flipH="1" rot="5400000">
            <a:off x="5330692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4" name="Google Shape;4794;p331"/>
          <p:cNvSpPr/>
          <p:nvPr/>
        </p:nvSpPr>
        <p:spPr>
          <a:xfrm rot="-5400000">
            <a:off x="6773240" y="98835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5" name="Google Shape;4795;p331"/>
          <p:cNvSpPr/>
          <p:nvPr/>
        </p:nvSpPr>
        <p:spPr>
          <a:xfrm flipH="1" rot="-10799853">
            <a:off x="8120822" y="-9700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6" name="Google Shape;4796;p331"/>
          <p:cNvSpPr/>
          <p:nvPr/>
        </p:nvSpPr>
        <p:spPr>
          <a:xfrm flipH="1" rot="5400000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7" name="Google Shape;4797;p331"/>
          <p:cNvSpPr/>
          <p:nvPr/>
        </p:nvSpPr>
        <p:spPr>
          <a:xfrm flipH="1" rot="5400000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8" name="Google Shape;4798;p331"/>
          <p:cNvSpPr/>
          <p:nvPr/>
        </p:nvSpPr>
        <p:spPr>
          <a:xfrm flipH="1" rot="5400000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9" name="Google Shape;4799;p331"/>
          <p:cNvSpPr/>
          <p:nvPr/>
        </p:nvSpPr>
        <p:spPr>
          <a:xfrm flipH="1" rot="5400000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0" name="Google Shape;4800;p331"/>
          <p:cNvSpPr/>
          <p:nvPr/>
        </p:nvSpPr>
        <p:spPr>
          <a:xfrm flipH="1" rot="-5400000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4801" name="Shape 4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" name="Google Shape;4802;p332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803" name="Google Shape;4803;p332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04" name="Google Shape;4804;p332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5" name="Google Shape;4805;p332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6" name="Google Shape;4806;p332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7" name="Google Shape;4807;p332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8" name="Google Shape;4808;p332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9" name="Google Shape;4809;p332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0" name="Google Shape;4810;p332"/>
          <p:cNvSpPr/>
          <p:nvPr/>
        </p:nvSpPr>
        <p:spPr>
          <a:xfrm rot="-10667561">
            <a:off x="305871" y="43938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1" name="Google Shape;4811;p332"/>
          <p:cNvSpPr/>
          <p:nvPr/>
        </p:nvSpPr>
        <p:spPr>
          <a:xfrm rot="10800000">
            <a:off x="402459" y="43010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2" name="Google Shape;4812;p332"/>
          <p:cNvSpPr/>
          <p:nvPr/>
        </p:nvSpPr>
        <p:spPr>
          <a:xfrm>
            <a:off x="-272112" y="41566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3" name="Google Shape;4813;p332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4" name="Google Shape;4814;p332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5" name="Google Shape;4815;p332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6" name="Google Shape;4816;p332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7" name="Google Shape;4817;p332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4">
    <p:spTree>
      <p:nvGrpSpPr>
        <p:cNvPr id="4818" name="Shape 4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9" name="Google Shape;4819;p333"/>
          <p:cNvSpPr txBox="1"/>
          <p:nvPr>
            <p:ph type="title"/>
          </p:nvPr>
        </p:nvSpPr>
        <p:spPr>
          <a:xfrm flipH="1">
            <a:off x="1031349" y="928025"/>
            <a:ext cx="3742500" cy="17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20" name="Google Shape;4820;p333"/>
          <p:cNvSpPr txBox="1"/>
          <p:nvPr>
            <p:ph idx="1" type="subTitle"/>
          </p:nvPr>
        </p:nvSpPr>
        <p:spPr>
          <a:xfrm flipH="1">
            <a:off x="1031044" y="2641900"/>
            <a:ext cx="3742500" cy="15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21" name="Google Shape;4821;p333"/>
          <p:cNvSpPr/>
          <p:nvPr/>
        </p:nvSpPr>
        <p:spPr>
          <a:xfrm>
            <a:off x="0" y="0"/>
            <a:ext cx="444900" cy="4449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2" name="Google Shape;4822;p333"/>
          <p:cNvSpPr/>
          <p:nvPr/>
        </p:nvSpPr>
        <p:spPr>
          <a:xfrm rot="-9281215">
            <a:off x="165301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3" name="Google Shape;4823;p333"/>
          <p:cNvSpPr/>
          <p:nvPr/>
        </p:nvSpPr>
        <p:spPr>
          <a:xfrm rot="-9280772">
            <a:off x="-445297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4" name="Google Shape;4824;p333"/>
          <p:cNvSpPr/>
          <p:nvPr/>
        </p:nvSpPr>
        <p:spPr>
          <a:xfrm flipH="1" rot="-9281383">
            <a:off x="-921562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5" name="Google Shape;4825;p333"/>
          <p:cNvSpPr/>
          <p:nvPr/>
        </p:nvSpPr>
        <p:spPr>
          <a:xfrm flipH="1" rot="10800000">
            <a:off x="-670603" y="7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6" name="Google Shape;4826;p333"/>
          <p:cNvSpPr/>
          <p:nvPr/>
        </p:nvSpPr>
        <p:spPr>
          <a:xfrm rot="9367883">
            <a:off x="-937053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7" name="Google Shape;4827;p333"/>
          <p:cNvSpPr/>
          <p:nvPr/>
        </p:nvSpPr>
        <p:spPr>
          <a:xfrm rot="-1518617">
            <a:off x="-992817" y="-87026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8" name="Google Shape;4828;p333"/>
          <p:cNvSpPr/>
          <p:nvPr/>
        </p:nvSpPr>
        <p:spPr>
          <a:xfrm rot="5400000">
            <a:off x="2202194" y="4596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9" name="Google Shape;4829;p333"/>
          <p:cNvSpPr/>
          <p:nvPr/>
        </p:nvSpPr>
        <p:spPr>
          <a:xfrm rot="-5400000">
            <a:off x="565106" y="822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4830" name="Shape 4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1" name="Google Shape;4831;p334"/>
          <p:cNvSpPr txBox="1"/>
          <p:nvPr>
            <p:ph type="title"/>
          </p:nvPr>
        </p:nvSpPr>
        <p:spPr>
          <a:xfrm>
            <a:off x="4253800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832" name="Google Shape;4832;p334"/>
          <p:cNvSpPr txBox="1"/>
          <p:nvPr>
            <p:ph idx="1" type="subTitle"/>
          </p:nvPr>
        </p:nvSpPr>
        <p:spPr>
          <a:xfrm>
            <a:off x="5186112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33" name="Google Shape;4833;p334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4" name="Google Shape;4834;p334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5" name="Google Shape;4835;p334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6" name="Google Shape;4836;p334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7" name="Google Shape;4837;p334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8" name="Google Shape;4838;p334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39" name="Google Shape;4839;p334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0" name="Google Shape;4840;p334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1" name="Google Shape;4841;p334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2" name="Google Shape;4842;p334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4843" name="Shape 4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4" name="Google Shape;4844;p335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4845" name="Google Shape;4845;p335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846" name="Google Shape;4846;p335"/>
          <p:cNvSpPr/>
          <p:nvPr/>
        </p:nvSpPr>
        <p:spPr>
          <a:xfrm flipH="1" rot="-5911893">
            <a:off x="3125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7" name="Google Shape;4847;p335"/>
          <p:cNvSpPr/>
          <p:nvPr/>
        </p:nvSpPr>
        <p:spPr>
          <a:xfrm flipH="1" rot="-515846">
            <a:off x="-399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8" name="Google Shape;4848;p335"/>
          <p:cNvSpPr/>
          <p:nvPr/>
        </p:nvSpPr>
        <p:spPr>
          <a:xfrm flipH="1">
            <a:off x="-423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49" name="Google Shape;4849;p335"/>
          <p:cNvSpPr/>
          <p:nvPr/>
        </p:nvSpPr>
        <p:spPr>
          <a:xfrm>
            <a:off x="-275372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0" name="Google Shape;4850;p335"/>
          <p:cNvSpPr/>
          <p:nvPr/>
        </p:nvSpPr>
        <p:spPr>
          <a:xfrm flipH="1" rot="1067063">
            <a:off x="-556554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1" name="Google Shape;4851;p335"/>
          <p:cNvSpPr/>
          <p:nvPr/>
        </p:nvSpPr>
        <p:spPr>
          <a:xfrm rot="626416">
            <a:off x="-1346735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2" name="Google Shape;4852;p335"/>
          <p:cNvSpPr/>
          <p:nvPr/>
        </p:nvSpPr>
        <p:spPr>
          <a:xfrm rot="5400000">
            <a:off x="2074869" y="43515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3" name="Google Shape;4853;p335"/>
          <p:cNvSpPr/>
          <p:nvPr/>
        </p:nvSpPr>
        <p:spPr>
          <a:xfrm rot="1364436">
            <a:off x="2082771" y="538417"/>
            <a:ext cx="98562" cy="98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4" name="Google Shape;4854;p335"/>
          <p:cNvSpPr/>
          <p:nvPr/>
        </p:nvSpPr>
        <p:spPr>
          <a:xfrm rot="-5400000">
            <a:off x="1418044" y="4198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5" name="Google Shape;4855;p335"/>
          <p:cNvSpPr/>
          <p:nvPr/>
        </p:nvSpPr>
        <p:spPr>
          <a:xfrm rot="1359618">
            <a:off x="1253917" y="848767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17"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5"/>
          <p:cNvSpPr txBox="1"/>
          <p:nvPr>
            <p:ph type="title"/>
          </p:nvPr>
        </p:nvSpPr>
        <p:spPr>
          <a:xfrm>
            <a:off x="710525" y="1974875"/>
            <a:ext cx="2073600" cy="1193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02" name="Google Shape;402;p35"/>
          <p:cNvSpPr/>
          <p:nvPr/>
        </p:nvSpPr>
        <p:spPr>
          <a:xfrm rot="5400000">
            <a:off x="6103527" y="2087160"/>
            <a:ext cx="5127422" cy="9535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35"/>
          <p:cNvSpPr/>
          <p:nvPr/>
        </p:nvSpPr>
        <p:spPr>
          <a:xfrm rot="5400000">
            <a:off x="6173920" y="2173333"/>
            <a:ext cx="5143202" cy="79695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35"/>
          <p:cNvSpPr/>
          <p:nvPr/>
        </p:nvSpPr>
        <p:spPr>
          <a:xfrm flipH="1" rot="5400000">
            <a:off x="6143644" y="2143144"/>
            <a:ext cx="5143337" cy="85737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5" name="Google Shape;405;p35"/>
          <p:cNvSpPr/>
          <p:nvPr/>
        </p:nvSpPr>
        <p:spPr>
          <a:xfrm rot="10800000">
            <a:off x="8190469" y="29254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6" name="Google Shape;406;p35"/>
          <p:cNvSpPr/>
          <p:nvPr/>
        </p:nvSpPr>
        <p:spPr>
          <a:xfrm rot="10800000">
            <a:off x="8438581" y="18091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35"/>
          <p:cNvSpPr/>
          <p:nvPr/>
        </p:nvSpPr>
        <p:spPr>
          <a:xfrm>
            <a:off x="8223019" y="4506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8" name="Google Shape;408;p35"/>
          <p:cNvSpPr/>
          <p:nvPr/>
        </p:nvSpPr>
        <p:spPr>
          <a:xfrm rot="10800000">
            <a:off x="8093069" y="3575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2">
    <p:spTree>
      <p:nvGrpSpPr>
        <p:cNvPr id="4856" name="Shape 4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7" name="Google Shape;4857;p33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58" name="Google Shape;4858;p336"/>
          <p:cNvSpPr txBox="1"/>
          <p:nvPr>
            <p:ph idx="1" type="subTitle"/>
          </p:nvPr>
        </p:nvSpPr>
        <p:spPr>
          <a:xfrm>
            <a:off x="4758125" y="1203300"/>
            <a:ext cx="3601800" cy="29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 sz="1400"/>
            </a:lvl1pPr>
            <a:lvl2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9pPr>
          </a:lstStyle>
          <a:p/>
        </p:txBody>
      </p:sp>
      <p:sp>
        <p:nvSpPr>
          <p:cNvPr id="4859" name="Google Shape;4859;p336"/>
          <p:cNvSpPr/>
          <p:nvPr/>
        </p:nvSpPr>
        <p:spPr>
          <a:xfrm flipH="1" rot="10800000">
            <a:off x="-394184" y="-4756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0" name="Google Shape;4860;p336"/>
          <p:cNvSpPr/>
          <p:nvPr/>
        </p:nvSpPr>
        <p:spPr>
          <a:xfrm rot="9367883">
            <a:off x="-660634" y="-44923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1" name="Google Shape;4861;p336"/>
          <p:cNvSpPr/>
          <p:nvPr/>
        </p:nvSpPr>
        <p:spPr>
          <a:xfrm flipH="1" rot="9944222">
            <a:off x="-1196964" y="-40583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2" name="Google Shape;4862;p336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3" name="Google Shape;4863;p336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4" name="Google Shape;4864;p336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5" name="Google Shape;4865;p336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5">
    <p:spTree>
      <p:nvGrpSpPr>
        <p:cNvPr id="4866" name="Shape 4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7" name="Google Shape;4867;p337"/>
          <p:cNvSpPr txBox="1"/>
          <p:nvPr>
            <p:ph type="title"/>
          </p:nvPr>
        </p:nvSpPr>
        <p:spPr>
          <a:xfrm flipH="1">
            <a:off x="686700" y="1093200"/>
            <a:ext cx="7770600" cy="13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4868" name="Google Shape;4868;p337"/>
          <p:cNvSpPr txBox="1"/>
          <p:nvPr>
            <p:ph idx="1" type="body"/>
          </p:nvPr>
        </p:nvSpPr>
        <p:spPr>
          <a:xfrm flipH="1">
            <a:off x="686700" y="2540425"/>
            <a:ext cx="7770600" cy="1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600"/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4869" name="Google Shape;4869;p337"/>
          <p:cNvSpPr/>
          <p:nvPr/>
        </p:nvSpPr>
        <p:spPr>
          <a:xfrm>
            <a:off x="1030225" y="3960176"/>
            <a:ext cx="7083925" cy="1183297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0" name="Google Shape;4870;p337"/>
          <p:cNvSpPr/>
          <p:nvPr/>
        </p:nvSpPr>
        <p:spPr>
          <a:xfrm flipH="1">
            <a:off x="-1" y="4362499"/>
            <a:ext cx="9144351" cy="782105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1" name="Google Shape;4871;p337"/>
          <p:cNvSpPr/>
          <p:nvPr/>
        </p:nvSpPr>
        <p:spPr>
          <a:xfrm rot="6479671">
            <a:off x="5455589" y="-1428985"/>
            <a:ext cx="1502599" cy="35108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2" name="Google Shape;4872;p337"/>
          <p:cNvSpPr/>
          <p:nvPr/>
        </p:nvSpPr>
        <p:spPr>
          <a:xfrm>
            <a:off x="0" y="-167425"/>
            <a:ext cx="9144351" cy="831498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3" name="Google Shape;4873;p337"/>
          <p:cNvSpPr/>
          <p:nvPr/>
        </p:nvSpPr>
        <p:spPr>
          <a:xfrm>
            <a:off x="0" y="-167425"/>
            <a:ext cx="9144078" cy="911830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4" name="Google Shape;4874;p337"/>
          <p:cNvSpPr/>
          <p:nvPr/>
        </p:nvSpPr>
        <p:spPr>
          <a:xfrm>
            <a:off x="1" y="4416936"/>
            <a:ext cx="9143690" cy="72690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5" name="Google Shape;4875;p337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6" name="Google Shape;4876;p337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7" name="Google Shape;4877;p337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8" name="Google Shape;4878;p337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9" name="Google Shape;4879;p337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0" name="Google Shape;4880;p337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1" name="Google Shape;4881;p337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1">
    <p:spTree>
      <p:nvGrpSpPr>
        <p:cNvPr id="4882" name="Shape 48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3" name="Google Shape;4883;p338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4" name="Google Shape;4884;p338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5" name="Google Shape;4885;p338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6" name="Google Shape;4886;p338"/>
          <p:cNvSpPr/>
          <p:nvPr/>
        </p:nvSpPr>
        <p:spPr>
          <a:xfrm flipH="1" rot="5027361">
            <a:off x="7738224" y="4014283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7" name="Google Shape;4887;p338"/>
          <p:cNvSpPr/>
          <p:nvPr/>
        </p:nvSpPr>
        <p:spPr>
          <a:xfrm flipH="1" rot="10093095">
            <a:off x="6159427" y="442048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8" name="Google Shape;4888;p338"/>
          <p:cNvSpPr/>
          <p:nvPr/>
        </p:nvSpPr>
        <p:spPr>
          <a:xfrm flipH="1" rot="10800000">
            <a:off x="6159470" y="4327171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9" name="Google Shape;4889;p338"/>
          <p:cNvSpPr txBox="1"/>
          <p:nvPr>
            <p:ph type="title"/>
          </p:nvPr>
        </p:nvSpPr>
        <p:spPr>
          <a:xfrm>
            <a:off x="4454400" y="1034213"/>
            <a:ext cx="3644400" cy="17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890" name="Google Shape;4890;p338"/>
          <p:cNvSpPr txBox="1"/>
          <p:nvPr>
            <p:ph idx="1" type="subTitle"/>
          </p:nvPr>
        </p:nvSpPr>
        <p:spPr>
          <a:xfrm>
            <a:off x="4454400" y="2842988"/>
            <a:ext cx="36444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91" name="Google Shape;4891;p338"/>
          <p:cNvSpPr/>
          <p:nvPr/>
        </p:nvSpPr>
        <p:spPr>
          <a:xfrm rot="5400000">
            <a:off x="7721131" y="4324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2" name="Google Shape;4892;p338"/>
          <p:cNvSpPr/>
          <p:nvPr/>
        </p:nvSpPr>
        <p:spPr>
          <a:xfrm rot="5400000">
            <a:off x="7319469" y="8016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3" name="Google Shape;4893;p338"/>
          <p:cNvSpPr/>
          <p:nvPr/>
        </p:nvSpPr>
        <p:spPr>
          <a:xfrm rot="-5400000">
            <a:off x="7064306" y="4171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4" name="Google Shape;4894;p338"/>
          <p:cNvSpPr/>
          <p:nvPr/>
        </p:nvSpPr>
        <p:spPr>
          <a:xfrm rot="5400000">
            <a:off x="6663256" y="1668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7">
    <p:spTree>
      <p:nvGrpSpPr>
        <p:cNvPr id="4895" name="Shape 4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6" name="Google Shape;4896;p339"/>
          <p:cNvSpPr/>
          <p:nvPr/>
        </p:nvSpPr>
        <p:spPr>
          <a:xfrm rot="10800000">
            <a:off x="5444252" y="4036344"/>
            <a:ext cx="3644607" cy="111842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7" name="Google Shape;4897;p339"/>
          <p:cNvSpPr/>
          <p:nvPr/>
        </p:nvSpPr>
        <p:spPr>
          <a:xfrm>
            <a:off x="6207850" y="3883665"/>
            <a:ext cx="2936718" cy="1271100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8" name="Google Shape;4898;p339"/>
          <p:cNvSpPr/>
          <p:nvPr/>
        </p:nvSpPr>
        <p:spPr>
          <a:xfrm flipH="1">
            <a:off x="6645307" y="3883573"/>
            <a:ext cx="2498729" cy="1271173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9" name="Google Shape;4899;p339"/>
          <p:cNvSpPr txBox="1"/>
          <p:nvPr>
            <p:ph type="title"/>
          </p:nvPr>
        </p:nvSpPr>
        <p:spPr>
          <a:xfrm>
            <a:off x="4691800" y="1160950"/>
            <a:ext cx="3543300" cy="15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4900" name="Google Shape;4900;p339"/>
          <p:cNvSpPr txBox="1"/>
          <p:nvPr>
            <p:ph idx="1" type="subTitle"/>
          </p:nvPr>
        </p:nvSpPr>
        <p:spPr>
          <a:xfrm>
            <a:off x="4691875" y="2833325"/>
            <a:ext cx="35433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01" name="Google Shape;4901;p339"/>
          <p:cNvSpPr/>
          <p:nvPr/>
        </p:nvSpPr>
        <p:spPr>
          <a:xfrm rot="10800000">
            <a:off x="6742285" y="2238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2" name="Google Shape;4902;p339"/>
          <p:cNvSpPr/>
          <p:nvPr/>
        </p:nvSpPr>
        <p:spPr>
          <a:xfrm flipH="1" rot="-9367883">
            <a:off x="6298030" y="-37928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3" name="Google Shape;4903;p339"/>
          <p:cNvSpPr/>
          <p:nvPr/>
        </p:nvSpPr>
        <p:spPr>
          <a:xfrm rot="-9944222">
            <a:off x="6382945" y="-33588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4" name="Google Shape;4904;p339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5" name="Google Shape;4905;p339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6" name="Google Shape;4906;p339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7" name="Google Shape;4907;p339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">
    <p:spTree>
      <p:nvGrpSpPr>
        <p:cNvPr id="4908" name="Shape 4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9" name="Google Shape;4909;p340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4910" name="Google Shape;4910;p340"/>
          <p:cNvSpPr txBox="1"/>
          <p:nvPr>
            <p:ph idx="1" type="subTitle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11" name="Google Shape;4911;p340"/>
          <p:cNvSpPr txBox="1"/>
          <p:nvPr>
            <p:ph idx="2" type="subTitle"/>
          </p:nvPr>
        </p:nvSpPr>
        <p:spPr>
          <a:xfrm>
            <a:off x="4958476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12" name="Google Shape;4912;p340"/>
          <p:cNvSpPr txBox="1"/>
          <p:nvPr>
            <p:ph idx="3" type="subTitle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13" name="Google Shape;4913;p340"/>
          <p:cNvSpPr txBox="1"/>
          <p:nvPr>
            <p:ph idx="4" type="subTitle"/>
          </p:nvPr>
        </p:nvSpPr>
        <p:spPr>
          <a:xfrm>
            <a:off x="1745688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14" name="Google Shape;4914;p340"/>
          <p:cNvSpPr txBox="1"/>
          <p:nvPr>
            <p:ph idx="5" type="subTitle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15" name="Google Shape;4915;p340"/>
          <p:cNvSpPr txBox="1"/>
          <p:nvPr>
            <p:ph idx="6" type="subTitle"/>
          </p:nvPr>
        </p:nvSpPr>
        <p:spPr>
          <a:xfrm>
            <a:off x="4958476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16" name="Google Shape;4916;p340"/>
          <p:cNvSpPr txBox="1"/>
          <p:nvPr>
            <p:ph idx="7" type="subTitle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17" name="Google Shape;4917;p340"/>
          <p:cNvSpPr txBox="1"/>
          <p:nvPr>
            <p:ph idx="8" type="subTitle"/>
          </p:nvPr>
        </p:nvSpPr>
        <p:spPr>
          <a:xfrm>
            <a:off x="1745688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18" name="Google Shape;4918;p340"/>
          <p:cNvSpPr/>
          <p:nvPr/>
        </p:nvSpPr>
        <p:spPr>
          <a:xfrm flipH="1" rot="-5532439">
            <a:off x="-2045052" y="2322174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9" name="Google Shape;4919;p340"/>
          <p:cNvSpPr/>
          <p:nvPr/>
        </p:nvSpPr>
        <p:spPr>
          <a:xfrm flipH="1" rot="-5400000">
            <a:off x="-832519" y="2826431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0" name="Google Shape;4920;p340"/>
          <p:cNvSpPr/>
          <p:nvPr/>
        </p:nvSpPr>
        <p:spPr>
          <a:xfrm flipH="1" rot="5400000">
            <a:off x="-551012" y="3638024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1" name="Google Shape;4921;p340"/>
          <p:cNvSpPr/>
          <p:nvPr/>
        </p:nvSpPr>
        <p:spPr>
          <a:xfrm flipH="1" rot="5400000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2" name="Google Shape;4922;p340"/>
          <p:cNvSpPr/>
          <p:nvPr/>
        </p:nvSpPr>
        <p:spPr>
          <a:xfrm flipH="1" rot="5400000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3" name="Google Shape;4923;p340"/>
          <p:cNvSpPr/>
          <p:nvPr/>
        </p:nvSpPr>
        <p:spPr>
          <a:xfrm flipH="1" rot="5400000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4" name="Google Shape;4924;p340"/>
          <p:cNvSpPr/>
          <p:nvPr/>
        </p:nvSpPr>
        <p:spPr>
          <a:xfrm flipH="1" rot="5400000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5" name="Google Shape;4925;p340"/>
          <p:cNvSpPr/>
          <p:nvPr/>
        </p:nvSpPr>
        <p:spPr>
          <a:xfrm flipH="1" rot="5267561">
            <a:off x="6370324" y="1912069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6" name="Google Shape;4926;p340"/>
          <p:cNvSpPr/>
          <p:nvPr/>
        </p:nvSpPr>
        <p:spPr>
          <a:xfrm flipH="1" rot="5400000">
            <a:off x="7582879" y="1222315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7" name="Google Shape;4927;p340"/>
          <p:cNvSpPr/>
          <p:nvPr/>
        </p:nvSpPr>
        <p:spPr>
          <a:xfrm flipH="1" rot="-5400000">
            <a:off x="7598103" y="388035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8" name="Google Shape;4928;p340"/>
          <p:cNvSpPr/>
          <p:nvPr/>
        </p:nvSpPr>
        <p:spPr>
          <a:xfrm flipH="1" rot="-5400000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9" name="Google Shape;4929;p340"/>
          <p:cNvSpPr/>
          <p:nvPr/>
        </p:nvSpPr>
        <p:spPr>
          <a:xfrm flipH="1" rot="-5400000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0" name="Google Shape;4930;p340"/>
          <p:cNvSpPr/>
          <p:nvPr/>
        </p:nvSpPr>
        <p:spPr>
          <a:xfrm flipH="1" rot="-5400000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1" name="Google Shape;4931;p340"/>
          <p:cNvSpPr/>
          <p:nvPr/>
        </p:nvSpPr>
        <p:spPr>
          <a:xfrm flipH="1" rot="-5400000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6">
    <p:spTree>
      <p:nvGrpSpPr>
        <p:cNvPr id="4932" name="Shape 4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3" name="Google Shape;4933;p34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34" name="Google Shape;4934;p341"/>
          <p:cNvSpPr txBox="1"/>
          <p:nvPr>
            <p:ph idx="2" type="title"/>
          </p:nvPr>
        </p:nvSpPr>
        <p:spPr>
          <a:xfrm>
            <a:off x="595875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935" name="Google Shape;4935;p341"/>
          <p:cNvSpPr txBox="1"/>
          <p:nvPr>
            <p:ph idx="1" type="subTitle"/>
          </p:nvPr>
        </p:nvSpPr>
        <p:spPr>
          <a:xfrm>
            <a:off x="816075" y="23584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6" name="Google Shape;4936;p341"/>
          <p:cNvSpPr txBox="1"/>
          <p:nvPr>
            <p:ph idx="3" type="title"/>
          </p:nvPr>
        </p:nvSpPr>
        <p:spPr>
          <a:xfrm>
            <a:off x="5994850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937" name="Google Shape;4937;p341"/>
          <p:cNvSpPr txBox="1"/>
          <p:nvPr>
            <p:ph idx="4" type="subTitle"/>
          </p:nvPr>
        </p:nvSpPr>
        <p:spPr>
          <a:xfrm>
            <a:off x="5994850" y="2358429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38" name="Google Shape;4938;p341"/>
          <p:cNvSpPr txBox="1"/>
          <p:nvPr>
            <p:ph idx="5" type="title"/>
          </p:nvPr>
        </p:nvSpPr>
        <p:spPr>
          <a:xfrm>
            <a:off x="595875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939" name="Google Shape;4939;p341"/>
          <p:cNvSpPr txBox="1"/>
          <p:nvPr>
            <p:ph idx="6" type="subTitle"/>
          </p:nvPr>
        </p:nvSpPr>
        <p:spPr>
          <a:xfrm>
            <a:off x="816075" y="37493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40" name="Google Shape;4940;p341"/>
          <p:cNvSpPr txBox="1"/>
          <p:nvPr>
            <p:ph idx="7" type="title"/>
          </p:nvPr>
        </p:nvSpPr>
        <p:spPr>
          <a:xfrm>
            <a:off x="5994850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941" name="Google Shape;4941;p341"/>
          <p:cNvSpPr txBox="1"/>
          <p:nvPr>
            <p:ph idx="8" type="subTitle"/>
          </p:nvPr>
        </p:nvSpPr>
        <p:spPr>
          <a:xfrm>
            <a:off x="5994850" y="3749327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942" name="Google Shape;4942;p341"/>
          <p:cNvSpPr/>
          <p:nvPr/>
        </p:nvSpPr>
        <p:spPr>
          <a:xfrm flipH="1" rot="10800000">
            <a:off x="37927" y="43746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3" name="Google Shape;4943;p341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4" name="Google Shape;4944;p341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5" name="Google Shape;4945;p341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6" name="Google Shape;4946;p341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7" name="Google Shape;4947;p341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8" name="Google Shape;4948;p341"/>
          <p:cNvSpPr/>
          <p:nvPr/>
        </p:nvSpPr>
        <p:spPr>
          <a:xfrm rot="5400000">
            <a:off x="8873931" y="1028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9" name="Google Shape;4949;p341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0" name="Google Shape;4950;p341"/>
          <p:cNvSpPr/>
          <p:nvPr/>
        </p:nvSpPr>
        <p:spPr>
          <a:xfrm rot="-5400000">
            <a:off x="8183406" y="80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1" name="Google Shape;4951;p341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9">
    <p:spTree>
      <p:nvGrpSpPr>
        <p:cNvPr id="4952" name="Shape 49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3" name="Google Shape;4953;p34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54" name="Google Shape;4954;p342"/>
          <p:cNvSpPr txBox="1"/>
          <p:nvPr>
            <p:ph idx="1" type="subTitle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55" name="Google Shape;4955;p342"/>
          <p:cNvSpPr txBox="1"/>
          <p:nvPr>
            <p:ph idx="2" type="subTitle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56" name="Google Shape;4956;p342"/>
          <p:cNvSpPr txBox="1"/>
          <p:nvPr>
            <p:ph idx="3" type="subTitle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57" name="Google Shape;4957;p342"/>
          <p:cNvSpPr txBox="1"/>
          <p:nvPr>
            <p:ph idx="4" type="subTitle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58" name="Google Shape;4958;p342"/>
          <p:cNvSpPr txBox="1"/>
          <p:nvPr>
            <p:ph idx="5" type="subTitle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59" name="Google Shape;4959;p342"/>
          <p:cNvSpPr txBox="1"/>
          <p:nvPr>
            <p:ph idx="6" type="subTitle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60" name="Google Shape;4960;p342"/>
          <p:cNvSpPr/>
          <p:nvPr/>
        </p:nvSpPr>
        <p:spPr>
          <a:xfrm rot="10800000">
            <a:off x="2531291" y="4235323"/>
            <a:ext cx="5428956" cy="1009852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1" name="Google Shape;4961;p342"/>
          <p:cNvSpPr/>
          <p:nvPr/>
        </p:nvSpPr>
        <p:spPr>
          <a:xfrm rot="5400000">
            <a:off x="3108924" y="2854084"/>
            <a:ext cx="1442280" cy="3563817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2" name="Google Shape;4962;p342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3" name="Google Shape;4963;p342"/>
          <p:cNvSpPr/>
          <p:nvPr/>
        </p:nvSpPr>
        <p:spPr>
          <a:xfrm flipH="1" rot="10800000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4" name="Google Shape;4964;p342"/>
          <p:cNvSpPr/>
          <p:nvPr/>
        </p:nvSpPr>
        <p:spPr>
          <a:xfrm flipH="1" rot="10800000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5" name="Google Shape;4965;p342"/>
          <p:cNvSpPr/>
          <p:nvPr/>
        </p:nvSpPr>
        <p:spPr>
          <a:xfrm flipH="1" rot="10800000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6" name="Google Shape;4966;p342"/>
          <p:cNvSpPr/>
          <p:nvPr/>
        </p:nvSpPr>
        <p:spPr>
          <a:xfrm flipH="1" rot="10800000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7" name="Google Shape;4967;p342"/>
          <p:cNvSpPr/>
          <p:nvPr/>
        </p:nvSpPr>
        <p:spPr>
          <a:xfrm flipH="1" rot="10800000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8" name="Google Shape;4968;p342"/>
          <p:cNvSpPr/>
          <p:nvPr/>
        </p:nvSpPr>
        <p:spPr>
          <a:xfrm flipH="1" rot="10800000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9">
    <p:spTree>
      <p:nvGrpSpPr>
        <p:cNvPr id="4969" name="Shape 4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0" name="Google Shape;4970;p343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1" name="Google Shape;4971;p343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2" name="Google Shape;4972;p343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3" name="Google Shape;4973;p343"/>
          <p:cNvSpPr txBox="1"/>
          <p:nvPr>
            <p:ph type="title"/>
          </p:nvPr>
        </p:nvSpPr>
        <p:spPr>
          <a:xfrm flipH="1">
            <a:off x="1393306" y="202527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974" name="Google Shape;4974;p343"/>
          <p:cNvSpPr txBox="1"/>
          <p:nvPr>
            <p:ph idx="1" type="subTitle"/>
          </p:nvPr>
        </p:nvSpPr>
        <p:spPr>
          <a:xfrm flipH="1">
            <a:off x="1393306" y="234244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75" name="Google Shape;4975;p343"/>
          <p:cNvSpPr txBox="1"/>
          <p:nvPr>
            <p:ph idx="2" type="title"/>
          </p:nvPr>
        </p:nvSpPr>
        <p:spPr>
          <a:xfrm flipH="1">
            <a:off x="3560862" y="34794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976" name="Google Shape;4976;p343"/>
          <p:cNvSpPr txBox="1"/>
          <p:nvPr>
            <p:ph idx="3" type="subTitle"/>
          </p:nvPr>
        </p:nvSpPr>
        <p:spPr>
          <a:xfrm flipH="1">
            <a:off x="3560862" y="37965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77" name="Google Shape;4977;p343"/>
          <p:cNvSpPr txBox="1"/>
          <p:nvPr>
            <p:ph idx="4" type="title"/>
          </p:nvPr>
        </p:nvSpPr>
        <p:spPr>
          <a:xfrm flipH="1">
            <a:off x="5728394" y="20252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4978" name="Google Shape;4978;p343"/>
          <p:cNvSpPr txBox="1"/>
          <p:nvPr>
            <p:ph idx="5" type="subTitle"/>
          </p:nvPr>
        </p:nvSpPr>
        <p:spPr>
          <a:xfrm flipH="1">
            <a:off x="5728394" y="23424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979" name="Google Shape;4979;p343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0" name="Google Shape;4980;p343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1" name="Google Shape;4981;p343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2" name="Google Shape;4982;p343"/>
          <p:cNvSpPr txBox="1"/>
          <p:nvPr>
            <p:ph idx="6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83" name="Google Shape;4983;p343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4" name="Google Shape;4984;p343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5" name="Google Shape;4985;p343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6" name="Google Shape;4986;p343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4987" name="Shape 4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Google Shape;4988;p344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989" name="Google Shape;4989;p344"/>
          <p:cNvSpPr txBox="1"/>
          <p:nvPr>
            <p:ph idx="1" type="subTitle"/>
          </p:nvPr>
        </p:nvSpPr>
        <p:spPr>
          <a:xfrm>
            <a:off x="4881606" y="3566100"/>
            <a:ext cx="2205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90" name="Google Shape;4990;p344"/>
          <p:cNvSpPr txBox="1"/>
          <p:nvPr>
            <p:ph idx="2" type="subTitle"/>
          </p:nvPr>
        </p:nvSpPr>
        <p:spPr>
          <a:xfrm>
            <a:off x="4740306" y="3861150"/>
            <a:ext cx="24882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91" name="Google Shape;4991;p344"/>
          <p:cNvSpPr txBox="1"/>
          <p:nvPr>
            <p:ph idx="3" type="subTitle"/>
          </p:nvPr>
        </p:nvSpPr>
        <p:spPr>
          <a:xfrm>
            <a:off x="2014344" y="356610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992" name="Google Shape;4992;p344"/>
          <p:cNvSpPr txBox="1"/>
          <p:nvPr>
            <p:ph idx="4" type="subTitle"/>
          </p:nvPr>
        </p:nvSpPr>
        <p:spPr>
          <a:xfrm>
            <a:off x="1915494" y="3861150"/>
            <a:ext cx="22056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4993" name="Google Shape;4993;p344"/>
          <p:cNvSpPr/>
          <p:nvPr/>
        </p:nvSpPr>
        <p:spPr>
          <a:xfrm rot="-5400000">
            <a:off x="-687297" y="596629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4" name="Google Shape;4994;p344"/>
          <p:cNvSpPr/>
          <p:nvPr/>
        </p:nvSpPr>
        <p:spPr>
          <a:xfrm rot="-5400000">
            <a:off x="-1281850" y="1134665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5" name="Google Shape;4995;p344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6" name="Google Shape;4996;p344"/>
          <p:cNvSpPr/>
          <p:nvPr/>
        </p:nvSpPr>
        <p:spPr>
          <a:xfrm rot="5400000">
            <a:off x="-494883" y="20869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7" name="Google Shape;4997;p344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8" name="Google Shape;4998;p344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9" name="Google Shape;4999;p344"/>
          <p:cNvSpPr/>
          <p:nvPr/>
        </p:nvSpPr>
        <p:spPr>
          <a:xfrm rot="5400000">
            <a:off x="7087547" y="3261706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0" name="Google Shape;5000;p344"/>
          <p:cNvSpPr/>
          <p:nvPr/>
        </p:nvSpPr>
        <p:spPr>
          <a:xfrm rot="5400000">
            <a:off x="7632127" y="317011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1" name="Google Shape;5001;p344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2" name="Google Shape;5002;p344"/>
          <p:cNvSpPr/>
          <p:nvPr/>
        </p:nvSpPr>
        <p:spPr>
          <a:xfrm rot="-5400000">
            <a:off x="7715198" y="379368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3" name="Google Shape;5003;p344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4" name="Google Shape;5004;p344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5" name="Google Shape;5005;p344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6" name="Google Shape;5006;p344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5007" name="Shape 5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8" name="Google Shape;5008;p345"/>
          <p:cNvSpPr txBox="1"/>
          <p:nvPr>
            <p:ph type="title"/>
          </p:nvPr>
        </p:nvSpPr>
        <p:spPr>
          <a:xfrm>
            <a:off x="2372500" y="760675"/>
            <a:ext cx="43989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09" name="Google Shape;5009;p345"/>
          <p:cNvSpPr txBox="1"/>
          <p:nvPr>
            <p:ph idx="1" type="subTitle"/>
          </p:nvPr>
        </p:nvSpPr>
        <p:spPr>
          <a:xfrm>
            <a:off x="2377611" y="1693425"/>
            <a:ext cx="43989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10" name="Google Shape;5010;p345"/>
          <p:cNvSpPr txBox="1"/>
          <p:nvPr>
            <p:ph idx="2" type="subTitle"/>
          </p:nvPr>
        </p:nvSpPr>
        <p:spPr>
          <a:xfrm>
            <a:off x="2676890" y="3952700"/>
            <a:ext cx="3790200" cy="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011" name="Google Shape;5011;p345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2" name="Google Shape;5012;p345"/>
          <p:cNvSpPr/>
          <p:nvPr/>
        </p:nvSpPr>
        <p:spPr>
          <a:xfrm rot="-5538951">
            <a:off x="-2574537" y="1029968"/>
            <a:ext cx="6383009" cy="1326004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3" name="Google Shape;5013;p345"/>
          <p:cNvSpPr/>
          <p:nvPr/>
        </p:nvSpPr>
        <p:spPr>
          <a:xfrm flipH="1" rot="5400000">
            <a:off x="-1065756" y="2741763"/>
            <a:ext cx="3598025" cy="1537331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4" name="Google Shape;5014;p345"/>
          <p:cNvSpPr/>
          <p:nvPr/>
        </p:nvSpPr>
        <p:spPr>
          <a:xfrm flipH="1" rot="5400000">
            <a:off x="-627512" y="3888154"/>
            <a:ext cx="2023800" cy="1071475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5" name="Google Shape;5015;p345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6" name="Google Shape;5016;p345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7" name="Google Shape;5017;p345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8" name="Google Shape;5018;p345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9" name="Google Shape;5019;p345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20" name="Google Shape;5020;p345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5021" name="Google Shape;5021;p345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rect b="b" l="l" r="r" t="t"/>
              <a:pathLst>
                <a:path extrusionOk="0" h="14785" w="79484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2" name="Google Shape;5022;p345"/>
            <p:cNvSpPr/>
            <p:nvPr/>
          </p:nvSpPr>
          <p:spPr>
            <a:xfrm flipH="1" rot="5400000">
              <a:off x="-1065756" y="2741763"/>
              <a:ext cx="3598025" cy="1537331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3" name="Google Shape;5023;p345"/>
            <p:cNvSpPr/>
            <p:nvPr/>
          </p:nvSpPr>
          <p:spPr>
            <a:xfrm flipH="1" rot="5400000">
              <a:off x="-627512" y="3888154"/>
              <a:ext cx="2023800" cy="1071475"/>
            </a:xfrm>
            <a:custGeom>
              <a:rect b="b" l="l" r="r" t="t"/>
              <a:pathLst>
                <a:path extrusionOk="0" h="42859" w="80952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024" name="Google Shape;5024;p345"/>
          <p:cNvSpPr/>
          <p:nvPr/>
        </p:nvSpPr>
        <p:spPr>
          <a:xfrm flipH="1" rot="10800000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5" name="Google Shape;5025;p345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6" name="Google Shape;5026;p345"/>
          <p:cNvSpPr/>
          <p:nvPr/>
        </p:nvSpPr>
        <p:spPr>
          <a:xfrm flipH="1" rot="10800000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7" name="Google Shape;5027;p345"/>
          <p:cNvSpPr/>
          <p:nvPr/>
        </p:nvSpPr>
        <p:spPr>
          <a:xfrm flipH="1" rot="10800000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28" name="Google Shape;5028;p345"/>
          <p:cNvSpPr/>
          <p:nvPr/>
        </p:nvSpPr>
        <p:spPr>
          <a:xfrm flipH="1" rot="10800000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22"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1" name="Google Shape;411;p36"/>
          <p:cNvSpPr/>
          <p:nvPr/>
        </p:nvSpPr>
        <p:spPr>
          <a:xfrm flipH="1" rot="-3280717">
            <a:off x="7781743" y="3792720"/>
            <a:ext cx="2443146" cy="939983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p36"/>
          <p:cNvSpPr/>
          <p:nvPr/>
        </p:nvSpPr>
        <p:spPr>
          <a:xfrm rot="-4712503">
            <a:off x="7628681" y="3954489"/>
            <a:ext cx="3153935" cy="1121083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Google Shape;413;p36"/>
          <p:cNvSpPr/>
          <p:nvPr/>
        </p:nvSpPr>
        <p:spPr>
          <a:xfrm flipH="1" rot="-4136030">
            <a:off x="7516847" y="3617988"/>
            <a:ext cx="3605675" cy="119468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Google Shape;414;p36"/>
          <p:cNvSpPr/>
          <p:nvPr/>
        </p:nvSpPr>
        <p:spPr>
          <a:xfrm rot="1958429">
            <a:off x="8794263" y="2889380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Google Shape;415;p36"/>
          <p:cNvSpPr/>
          <p:nvPr/>
        </p:nvSpPr>
        <p:spPr>
          <a:xfrm rot="-8839666">
            <a:off x="8871845" y="3947370"/>
            <a:ext cx="98364" cy="9861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Google Shape;416;p36"/>
          <p:cNvSpPr/>
          <p:nvPr/>
        </p:nvSpPr>
        <p:spPr>
          <a:xfrm rot="1958429">
            <a:off x="8441203" y="4487431"/>
            <a:ext cx="163525" cy="163525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5029" name="Shape 5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0" name="Google Shape;5030;p34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31" name="Google Shape;5031;p346"/>
          <p:cNvSpPr txBox="1"/>
          <p:nvPr>
            <p:ph idx="1" type="subTitle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032" name="Google Shape;5032;p346"/>
          <p:cNvSpPr txBox="1"/>
          <p:nvPr>
            <p:ph idx="2" type="subTitle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33" name="Google Shape;5033;p346"/>
          <p:cNvSpPr/>
          <p:nvPr/>
        </p:nvSpPr>
        <p:spPr>
          <a:xfrm flipH="1">
            <a:off x="-178543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4" name="Google Shape;5034;p346"/>
          <p:cNvSpPr/>
          <p:nvPr/>
        </p:nvSpPr>
        <p:spPr>
          <a:xfrm flipH="1" rot="10800000">
            <a:off x="-278322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5" name="Google Shape;5035;p346"/>
          <p:cNvSpPr/>
          <p:nvPr/>
        </p:nvSpPr>
        <p:spPr>
          <a:xfrm rot="-10484947">
            <a:off x="-734940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6" name="Google Shape;5036;p346"/>
          <p:cNvSpPr/>
          <p:nvPr/>
        </p:nvSpPr>
        <p:spPr>
          <a:xfrm flipH="1" rot="10800000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7" name="Google Shape;5037;p346"/>
          <p:cNvSpPr/>
          <p:nvPr/>
        </p:nvSpPr>
        <p:spPr>
          <a:xfrm flipH="1" rot="10800000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38" name="Google Shape;5038;p346"/>
          <p:cNvSpPr/>
          <p:nvPr/>
        </p:nvSpPr>
        <p:spPr>
          <a:xfrm flipH="1" rot="10800000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5039" name="Shape 5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0" name="Google Shape;5040;p347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41" name="Google Shape;5041;p347"/>
          <p:cNvSpPr txBox="1"/>
          <p:nvPr>
            <p:ph idx="1" type="subTitle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042" name="Google Shape;5042;p347"/>
          <p:cNvSpPr txBox="1"/>
          <p:nvPr>
            <p:ph idx="2" type="subTitle"/>
          </p:nvPr>
        </p:nvSpPr>
        <p:spPr>
          <a:xfrm>
            <a:off x="5400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43" name="Google Shape;5043;p347"/>
          <p:cNvSpPr txBox="1"/>
          <p:nvPr>
            <p:ph idx="3" type="subTitle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044" name="Google Shape;5044;p347"/>
          <p:cNvSpPr txBox="1"/>
          <p:nvPr>
            <p:ph idx="4" type="subTitle"/>
          </p:nvPr>
        </p:nvSpPr>
        <p:spPr>
          <a:xfrm>
            <a:off x="44406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45" name="Google Shape;5045;p347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6" name="Google Shape;5046;p347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7" name="Google Shape;5047;p347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8" name="Google Shape;5048;p347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9" name="Google Shape;5049;p347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0" name="Google Shape;5050;p347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49">
    <p:spTree>
      <p:nvGrpSpPr>
        <p:cNvPr id="5051" name="Shape 5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2" name="Google Shape;5052;p348"/>
          <p:cNvSpPr/>
          <p:nvPr/>
        </p:nvSpPr>
        <p:spPr>
          <a:xfrm rot="10800000">
            <a:off x="2251306" y="-128"/>
            <a:ext cx="4462873" cy="1059925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3" name="Google Shape;5053;p348"/>
          <p:cNvSpPr/>
          <p:nvPr/>
        </p:nvSpPr>
        <p:spPr>
          <a:xfrm flipH="1" rot="10799504">
            <a:off x="-6750" y="531"/>
            <a:ext cx="9154265" cy="81230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4" name="Google Shape;5054;p348"/>
          <p:cNvSpPr/>
          <p:nvPr/>
        </p:nvSpPr>
        <p:spPr>
          <a:xfrm rot="-10799504">
            <a:off x="236" y="485"/>
            <a:ext cx="9154265" cy="86569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5" name="Google Shape;5055;p348"/>
          <p:cNvSpPr/>
          <p:nvPr/>
        </p:nvSpPr>
        <p:spPr>
          <a:xfrm flipH="1" rot="-4555973">
            <a:off x="4908829" y="2657012"/>
            <a:ext cx="1457076" cy="4557441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6" name="Google Shape;5056;p348"/>
          <p:cNvSpPr/>
          <p:nvPr/>
        </p:nvSpPr>
        <p:spPr>
          <a:xfrm flipH="1" rot="10800000">
            <a:off x="1" y="4443074"/>
            <a:ext cx="9154264" cy="836745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7" name="Google Shape;5057;p348"/>
          <p:cNvSpPr/>
          <p:nvPr/>
        </p:nvSpPr>
        <p:spPr>
          <a:xfrm flipH="1" rot="10800000">
            <a:off x="-6750" y="4366693"/>
            <a:ext cx="9161260" cy="9175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8" name="Google Shape;5058;p348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9" name="Google Shape;5059;p348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0" name="Google Shape;5060;p348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1" name="Google Shape;5061;p348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2" name="Google Shape;5062;p348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3" name="Google Shape;5063;p348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4" name="Google Shape;5064;p348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0">
    <p:spTree>
      <p:nvGrpSpPr>
        <p:cNvPr id="5065" name="Shape 50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6" name="Google Shape;5066;p349"/>
          <p:cNvSpPr/>
          <p:nvPr/>
        </p:nvSpPr>
        <p:spPr>
          <a:xfrm flipH="1" rot="10800000">
            <a:off x="1206036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7" name="Google Shape;5067;p349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8" name="Google Shape;5068;p349"/>
          <p:cNvSpPr/>
          <p:nvPr/>
        </p:nvSpPr>
        <p:spPr>
          <a:xfrm rot="10800000">
            <a:off x="-1374513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9" name="Google Shape;5069;p349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0" name="Google Shape;5070;p349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1" name="Google Shape;5071;p349"/>
          <p:cNvSpPr/>
          <p:nvPr/>
        </p:nvSpPr>
        <p:spPr>
          <a:xfrm flipH="1" rot="10800000">
            <a:off x="-77156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2" name="Google Shape;5072;p349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3" name="Google Shape;5073;p349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4" name="Google Shape;5074;p349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5" name="Google Shape;5075;p349"/>
          <p:cNvSpPr/>
          <p:nvPr/>
        </p:nvSpPr>
        <p:spPr>
          <a:xfrm flipH="1" rot="10800000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6" name="Google Shape;5076;p349"/>
          <p:cNvSpPr/>
          <p:nvPr/>
        </p:nvSpPr>
        <p:spPr>
          <a:xfrm flipH="1" rot="10800000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7" name="Google Shape;5077;p349"/>
          <p:cNvSpPr/>
          <p:nvPr/>
        </p:nvSpPr>
        <p:spPr>
          <a:xfrm flipH="1" rot="10800000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1">
    <p:spTree>
      <p:nvGrpSpPr>
        <p:cNvPr id="5078" name="Shape 50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9" name="Google Shape;5079;p350"/>
          <p:cNvSpPr/>
          <p:nvPr/>
        </p:nvSpPr>
        <p:spPr>
          <a:xfrm flipH="1" rot="-5400000">
            <a:off x="7050252" y="2575411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0" name="Google Shape;5080;p350"/>
          <p:cNvSpPr/>
          <p:nvPr/>
        </p:nvSpPr>
        <p:spPr>
          <a:xfrm rot="-5399497">
            <a:off x="6325430" y="1701197"/>
            <a:ext cx="4515337" cy="112116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1" name="Google Shape;5081;p350"/>
          <p:cNvSpPr/>
          <p:nvPr/>
        </p:nvSpPr>
        <p:spPr>
          <a:xfrm flipH="1" rot="-5400440">
            <a:off x="5965428" y="1974301"/>
            <a:ext cx="5161707" cy="119480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2" name="Google Shape;5082;p350"/>
          <p:cNvSpPr/>
          <p:nvPr/>
        </p:nvSpPr>
        <p:spPr>
          <a:xfrm rot="-5400000">
            <a:off x="-1791843" y="1811847"/>
            <a:ext cx="5127422" cy="1543736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3" name="Google Shape;5083;p350"/>
          <p:cNvSpPr/>
          <p:nvPr/>
        </p:nvSpPr>
        <p:spPr>
          <a:xfrm rot="-5400000">
            <a:off x="-1926425" y="1930649"/>
            <a:ext cx="5143202" cy="1290352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4" name="Google Shape;5084;p350"/>
          <p:cNvSpPr/>
          <p:nvPr/>
        </p:nvSpPr>
        <p:spPr>
          <a:xfrm flipH="1" rot="-5400000">
            <a:off x="-1877527" y="1881640"/>
            <a:ext cx="5143337" cy="13882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5" name="Google Shape;5085;p350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6" name="Google Shape;5086;p350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7" name="Google Shape;5087;p350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8" name="Google Shape;5088;p350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9" name="Google Shape;5089;p350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0" name="Google Shape;5090;p350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1" name="Google Shape;5091;p350"/>
          <p:cNvSpPr/>
          <p:nvPr/>
        </p:nvSpPr>
        <p:spPr>
          <a:xfrm flipH="1" rot="10800000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2" name="Google Shape;5092;p350"/>
          <p:cNvSpPr/>
          <p:nvPr/>
        </p:nvSpPr>
        <p:spPr>
          <a:xfrm flipH="1" rot="10800000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2">
    <p:spTree>
      <p:nvGrpSpPr>
        <p:cNvPr id="5093" name="Shape 5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4" name="Google Shape;5094;p351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5" name="Google Shape;5095;p351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6" name="Google Shape;5096;p351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7" name="Google Shape;5097;p351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8" name="Google Shape;5098;p351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9" name="Google Shape;5099;p351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0" name="Google Shape;5100;p351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1" name="Google Shape;5101;p351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2" name="Google Shape;5102;p351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3" name="Google Shape;5103;p351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3">
    <p:spTree>
      <p:nvGrpSpPr>
        <p:cNvPr id="5104" name="Shape 5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5" name="Google Shape;5105;p352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6" name="Google Shape;5106;p352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7" name="Google Shape;5107;p352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8" name="Google Shape;5108;p352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9" name="Google Shape;5109;p352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0" name="Google Shape;5110;p352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1" name="Google Shape;5111;p352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2" name="Google Shape;5112;p352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3" name="Google Shape;5113;p352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4" name="Google Shape;5114;p352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27"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3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19" name="Google Shape;419;p37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Google Shape;420;p37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Google Shape;421;p37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Google Shape;422;p37"/>
          <p:cNvSpPr/>
          <p:nvPr/>
        </p:nvSpPr>
        <p:spPr>
          <a:xfrm rot="5400000">
            <a:off x="8826706" y="1533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p37"/>
          <p:cNvSpPr/>
          <p:nvPr/>
        </p:nvSpPr>
        <p:spPr>
          <a:xfrm rot="5400000">
            <a:off x="6850244" y="1118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p37"/>
          <p:cNvSpPr/>
          <p:nvPr/>
        </p:nvSpPr>
        <p:spPr>
          <a:xfrm rot="-5400000">
            <a:off x="8001331" y="71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28"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27" name="Google Shape;427;p38"/>
          <p:cNvSpPr/>
          <p:nvPr/>
        </p:nvSpPr>
        <p:spPr>
          <a:xfrm flipH="1" rot="10800000">
            <a:off x="-1381510" y="2985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8" name="Google Shape;428;p38"/>
          <p:cNvSpPr/>
          <p:nvPr/>
        </p:nvSpPr>
        <p:spPr>
          <a:xfrm rot="9732937">
            <a:off x="-1662691" y="-41184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38"/>
          <p:cNvSpPr/>
          <p:nvPr/>
        </p:nvSpPr>
        <p:spPr>
          <a:xfrm flipH="1" rot="10173584">
            <a:off x="-2452873" y="-34456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0" name="Google Shape;430;p38"/>
          <p:cNvSpPr/>
          <p:nvPr/>
        </p:nvSpPr>
        <p:spPr>
          <a:xfrm flipH="1" rot="5400000">
            <a:off x="2728806" y="59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1" name="Google Shape;431;p38"/>
          <p:cNvSpPr/>
          <p:nvPr/>
        </p:nvSpPr>
        <p:spPr>
          <a:xfrm flipH="1" rot="5400000">
            <a:off x="1104144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2" name="Google Shape;432;p38"/>
          <p:cNvSpPr/>
          <p:nvPr/>
        </p:nvSpPr>
        <p:spPr>
          <a:xfrm flipH="1" rot="5400000">
            <a:off x="306356" y="1001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14"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9"/>
          <p:cNvSpPr/>
          <p:nvPr/>
        </p:nvSpPr>
        <p:spPr>
          <a:xfrm rot="10800000">
            <a:off x="28128" y="4556975"/>
            <a:ext cx="9115826" cy="630425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39"/>
          <p:cNvSpPr/>
          <p:nvPr/>
        </p:nvSpPr>
        <p:spPr>
          <a:xfrm rot="10800000">
            <a:off x="264" y="4660381"/>
            <a:ext cx="9143690" cy="527019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6" name="Google Shape;436;p39"/>
          <p:cNvSpPr/>
          <p:nvPr/>
        </p:nvSpPr>
        <p:spPr>
          <a:xfrm flipH="1" rot="10800000">
            <a:off x="0" y="4620366"/>
            <a:ext cx="9144078" cy="56703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7" name="Google Shape;437;p3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38" name="Google Shape;438;p39"/>
          <p:cNvSpPr/>
          <p:nvPr/>
        </p:nvSpPr>
        <p:spPr>
          <a:xfrm rot="5400000">
            <a:off x="5105631" y="4538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9" name="Google Shape;439;p39"/>
          <p:cNvSpPr/>
          <p:nvPr/>
        </p:nvSpPr>
        <p:spPr>
          <a:xfrm rot="5400000">
            <a:off x="2614144" y="4570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0" name="Google Shape;440;p39"/>
          <p:cNvSpPr/>
          <p:nvPr/>
        </p:nvSpPr>
        <p:spPr>
          <a:xfrm rot="-5400000">
            <a:off x="8149681" y="44399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39"/>
          <p:cNvSpPr/>
          <p:nvPr/>
        </p:nvSpPr>
        <p:spPr>
          <a:xfrm rot="5400000">
            <a:off x="171556" y="4654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9">
  <p:cSld name="CUSTOM_30"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4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44" name="Google Shape;444;p40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5" name="Google Shape;445;p40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p40"/>
          <p:cNvSpPr/>
          <p:nvPr/>
        </p:nvSpPr>
        <p:spPr>
          <a:xfrm rot="3639566">
            <a:off x="8848749" y="3810222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8" name="Google Shape;448;p40"/>
          <p:cNvSpPr/>
          <p:nvPr/>
        </p:nvSpPr>
        <p:spPr>
          <a:xfrm rot="3637394">
            <a:off x="7609045" y="4405221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9" name="Google Shape;449;p40"/>
          <p:cNvSpPr/>
          <p:nvPr/>
        </p:nvSpPr>
        <p:spPr>
          <a:xfrm rot="-7162606">
            <a:off x="8189482" y="4018840"/>
            <a:ext cx="98461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0" name="Google Shape;450;p40"/>
          <p:cNvSpPr/>
          <p:nvPr/>
        </p:nvSpPr>
        <p:spPr>
          <a:xfrm rot="3639566">
            <a:off x="6737804" y="4153075"/>
            <a:ext cx="163469" cy="163469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0">
  <p:cSld name="CUSTOM_31"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4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53" name="Google Shape;453;p41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1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5" name="Google Shape;455;p41"/>
          <p:cNvSpPr/>
          <p:nvPr/>
        </p:nvSpPr>
        <p:spPr>
          <a:xfrm rot="5400000">
            <a:off x="2548406" y="46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Google Shape;456;p41"/>
          <p:cNvSpPr/>
          <p:nvPr/>
        </p:nvSpPr>
        <p:spPr>
          <a:xfrm rot="5400000">
            <a:off x="1196219" y="45750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41"/>
          <p:cNvSpPr/>
          <p:nvPr/>
        </p:nvSpPr>
        <p:spPr>
          <a:xfrm rot="-5400000">
            <a:off x="1891581" y="4522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1">
  <p:cSld name="CUSTOM_34"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4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60" name="Google Shape;460;p42"/>
          <p:cNvSpPr/>
          <p:nvPr/>
        </p:nvSpPr>
        <p:spPr>
          <a:xfrm flipH="1" rot="-5911893">
            <a:off x="-8708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42"/>
          <p:cNvSpPr/>
          <p:nvPr/>
        </p:nvSpPr>
        <p:spPr>
          <a:xfrm flipH="1" rot="-515846">
            <a:off x="-2829770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Google Shape;462;p42"/>
          <p:cNvSpPr/>
          <p:nvPr/>
        </p:nvSpPr>
        <p:spPr>
          <a:xfrm flipH="1">
            <a:off x="-2852836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Google Shape;463;p42"/>
          <p:cNvSpPr/>
          <p:nvPr/>
        </p:nvSpPr>
        <p:spPr>
          <a:xfrm rot="10800000">
            <a:off x="7544677" y="63541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4" name="Google Shape;464;p42"/>
          <p:cNvSpPr/>
          <p:nvPr/>
        </p:nvSpPr>
        <p:spPr>
          <a:xfrm flipH="1" rot="-9732937">
            <a:off x="6592039" y="-378158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p42"/>
          <p:cNvSpPr/>
          <p:nvPr/>
        </p:nvSpPr>
        <p:spPr>
          <a:xfrm rot="-10173584">
            <a:off x="7084740" y="-310873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Google Shape;466;p42"/>
          <p:cNvSpPr/>
          <p:nvPr/>
        </p:nvSpPr>
        <p:spPr>
          <a:xfrm rot="5400000">
            <a:off x="8509906" y="1003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2"/>
          <p:cNvSpPr/>
          <p:nvPr/>
        </p:nvSpPr>
        <p:spPr>
          <a:xfrm rot="5400000">
            <a:off x="6823844" y="121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Google Shape;468;p42"/>
          <p:cNvSpPr/>
          <p:nvPr/>
        </p:nvSpPr>
        <p:spPr>
          <a:xfrm rot="-5400000">
            <a:off x="365881" y="600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2"/>
          <p:cNvSpPr/>
          <p:nvPr/>
        </p:nvSpPr>
        <p:spPr>
          <a:xfrm rot="5400000">
            <a:off x="1715256" y="1801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2">
  <p:cSld name="CUSTOM_38"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4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72" name="Google Shape;472;p43"/>
          <p:cNvSpPr/>
          <p:nvPr/>
        </p:nvSpPr>
        <p:spPr>
          <a:xfrm flipH="1" rot="10800000">
            <a:off x="-614789" y="7941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3"/>
          <p:cNvSpPr/>
          <p:nvPr/>
        </p:nvSpPr>
        <p:spPr>
          <a:xfrm rot="9367883">
            <a:off x="-881240" y="-32226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4" name="Google Shape;474;p43"/>
          <p:cNvSpPr/>
          <p:nvPr/>
        </p:nvSpPr>
        <p:spPr>
          <a:xfrm flipH="1" rot="9944222">
            <a:off x="-1417570" y="-278867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5" name="Google Shape;475;p43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6" name="Google Shape;476;p43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p43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8" name="Google Shape;478;p43"/>
          <p:cNvSpPr/>
          <p:nvPr/>
        </p:nvSpPr>
        <p:spPr>
          <a:xfrm rot="5400000">
            <a:off x="1088106" y="691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43"/>
          <p:cNvSpPr/>
          <p:nvPr/>
        </p:nvSpPr>
        <p:spPr>
          <a:xfrm rot="5400000">
            <a:off x="7730244" y="438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3"/>
          <p:cNvSpPr/>
          <p:nvPr/>
        </p:nvSpPr>
        <p:spPr>
          <a:xfrm rot="-5400000">
            <a:off x="400881" y="724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p43"/>
          <p:cNvSpPr/>
          <p:nvPr/>
        </p:nvSpPr>
        <p:spPr>
          <a:xfrm rot="5400000">
            <a:off x="6958806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3">
  <p:cSld name="CUSTOM_39"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484" name="Google Shape;484;p44"/>
          <p:cNvSpPr/>
          <p:nvPr/>
        </p:nvSpPr>
        <p:spPr>
          <a:xfrm rot="5772639">
            <a:off x="8598824" y="-560579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5" name="Google Shape;485;p44"/>
          <p:cNvSpPr/>
          <p:nvPr/>
        </p:nvSpPr>
        <p:spPr>
          <a:xfrm rot="706905">
            <a:off x="7020027" y="-33567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6" name="Google Shape;486;p44"/>
          <p:cNvSpPr/>
          <p:nvPr/>
        </p:nvSpPr>
        <p:spPr>
          <a:xfrm>
            <a:off x="7020070" y="-335758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p44"/>
          <p:cNvSpPr/>
          <p:nvPr/>
        </p:nvSpPr>
        <p:spPr>
          <a:xfrm rot="5400000">
            <a:off x="-693662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8" name="Google Shape;488;p44"/>
          <p:cNvSpPr/>
          <p:nvPr/>
        </p:nvSpPr>
        <p:spPr>
          <a:xfrm flipH="1" rot="5399497">
            <a:off x="-191814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9" name="Google Shape;489;p44"/>
          <p:cNvSpPr/>
          <p:nvPr/>
        </p:nvSpPr>
        <p:spPr>
          <a:xfrm rot="5400440">
            <a:off x="-221906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0" name="Google Shape;490;p44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p44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2" name="Google Shape;492;p44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p44"/>
          <p:cNvSpPr/>
          <p:nvPr/>
        </p:nvSpPr>
        <p:spPr>
          <a:xfrm>
            <a:off x="1089719" y="363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4" name="Google Shape;494;p44"/>
          <p:cNvSpPr/>
          <p:nvPr/>
        </p:nvSpPr>
        <p:spPr>
          <a:xfrm>
            <a:off x="478769" y="31162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5" name="Google Shape;495;p44"/>
          <p:cNvSpPr/>
          <p:nvPr/>
        </p:nvSpPr>
        <p:spPr>
          <a:xfrm rot="10800000">
            <a:off x="625181" y="1410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4"/>
          <p:cNvSpPr/>
          <p:nvPr/>
        </p:nvSpPr>
        <p:spPr>
          <a:xfrm>
            <a:off x="812319" y="4651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7" name="Google Shape;497;p44"/>
          <p:cNvSpPr/>
          <p:nvPr/>
        </p:nvSpPr>
        <p:spPr>
          <a:xfrm rot="5400000">
            <a:off x="8776881" y="382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8" name="Google Shape;498;p44"/>
          <p:cNvSpPr/>
          <p:nvPr/>
        </p:nvSpPr>
        <p:spPr>
          <a:xfrm rot="5400000">
            <a:off x="6958944" y="1889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9" name="Google Shape;499;p44"/>
          <p:cNvSpPr/>
          <p:nvPr/>
        </p:nvSpPr>
        <p:spPr>
          <a:xfrm rot="-5400000">
            <a:off x="7277406" y="4337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p44"/>
          <p:cNvSpPr/>
          <p:nvPr/>
        </p:nvSpPr>
        <p:spPr>
          <a:xfrm rot="5400000">
            <a:off x="8513881" y="8568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4">
  <p:cSld name="CUSTOM_44"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03" name="Google Shape;503;p45"/>
          <p:cNvSpPr/>
          <p:nvPr/>
        </p:nvSpPr>
        <p:spPr>
          <a:xfrm rot="10800000">
            <a:off x="4827336" y="4320028"/>
            <a:ext cx="3936983" cy="1153922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4" name="Google Shape;504;p45"/>
          <p:cNvSpPr/>
          <p:nvPr/>
        </p:nvSpPr>
        <p:spPr>
          <a:xfrm flipH="1" rot="10800000">
            <a:off x="5609830" y="3895999"/>
            <a:ext cx="5735030" cy="157795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5" name="Google Shape;505;p45"/>
          <p:cNvSpPr/>
          <p:nvPr/>
        </p:nvSpPr>
        <p:spPr>
          <a:xfrm rot="10800000">
            <a:off x="6110409" y="4087929"/>
            <a:ext cx="3937105" cy="1386022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45"/>
          <p:cNvSpPr/>
          <p:nvPr/>
        </p:nvSpPr>
        <p:spPr>
          <a:xfrm rot="3210522">
            <a:off x="8828071" y="3601255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Google Shape;507;p45"/>
          <p:cNvSpPr/>
          <p:nvPr/>
        </p:nvSpPr>
        <p:spPr>
          <a:xfrm rot="3212945">
            <a:off x="7223745" y="4593605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8" name="Google Shape;508;p45"/>
          <p:cNvSpPr/>
          <p:nvPr/>
        </p:nvSpPr>
        <p:spPr>
          <a:xfrm rot="-7587055">
            <a:off x="7969056" y="4201692"/>
            <a:ext cx="98463" cy="9864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9" name="Google Shape;509;p45"/>
          <p:cNvSpPr/>
          <p:nvPr/>
        </p:nvSpPr>
        <p:spPr>
          <a:xfrm rot="3210522">
            <a:off x="5603511" y="4603257"/>
            <a:ext cx="163444" cy="163444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5">
  <p:cSld name="CUSTOM_45"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4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12" name="Google Shape;512;p46"/>
          <p:cNvSpPr/>
          <p:nvPr/>
        </p:nvSpPr>
        <p:spPr>
          <a:xfrm>
            <a:off x="-175093" y="-11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3" name="Google Shape;513;p46"/>
          <p:cNvSpPr/>
          <p:nvPr/>
        </p:nvSpPr>
        <p:spPr>
          <a:xfrm flipH="1">
            <a:off x="-2755633" y="-11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4" name="Google Shape;514;p46"/>
          <p:cNvSpPr/>
          <p:nvPr/>
        </p:nvSpPr>
        <p:spPr>
          <a:xfrm>
            <a:off x="-1458290" y="-11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5" name="Google Shape;515;p46"/>
          <p:cNvSpPr/>
          <p:nvPr/>
        </p:nvSpPr>
        <p:spPr>
          <a:xfrm flipH="1" rot="5400000">
            <a:off x="4202856" y="124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6" name="Google Shape;516;p46"/>
          <p:cNvSpPr/>
          <p:nvPr/>
        </p:nvSpPr>
        <p:spPr>
          <a:xfrm flipH="1" rot="5400000">
            <a:off x="902469" y="801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6"/>
          <p:cNvSpPr/>
          <p:nvPr/>
        </p:nvSpPr>
        <p:spPr>
          <a:xfrm flipH="1" rot="-5400000">
            <a:off x="1597831" y="8545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6"/>
          <p:cNvSpPr/>
          <p:nvPr/>
        </p:nvSpPr>
        <p:spPr>
          <a:xfrm flipH="1" rot="5400000">
            <a:off x="246256" y="1371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6">
  <p:cSld name="CUSTOM_47"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4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21" name="Google Shape;521;p47"/>
          <p:cNvSpPr/>
          <p:nvPr/>
        </p:nvSpPr>
        <p:spPr>
          <a:xfrm flipH="1">
            <a:off x="6742285" y="4150269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2" name="Google Shape;522;p47"/>
          <p:cNvSpPr/>
          <p:nvPr/>
        </p:nvSpPr>
        <p:spPr>
          <a:xfrm rot="-1432117">
            <a:off x="6298030" y="4370786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7"/>
          <p:cNvSpPr/>
          <p:nvPr/>
        </p:nvSpPr>
        <p:spPr>
          <a:xfrm flipH="1" rot="-855778">
            <a:off x="6382945" y="4253784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7"/>
          <p:cNvSpPr/>
          <p:nvPr/>
        </p:nvSpPr>
        <p:spPr>
          <a:xfrm rot="3043967">
            <a:off x="8461110" y="3707189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7"/>
          <p:cNvSpPr/>
          <p:nvPr/>
        </p:nvSpPr>
        <p:spPr>
          <a:xfrm rot="3041162">
            <a:off x="7337669" y="4513351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7"/>
          <p:cNvSpPr/>
          <p:nvPr/>
        </p:nvSpPr>
        <p:spPr>
          <a:xfrm rot="-7758838">
            <a:off x="7842708" y="4032580"/>
            <a:ext cx="98490" cy="9872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7" name="Google Shape;527;p47"/>
          <p:cNvSpPr/>
          <p:nvPr/>
        </p:nvSpPr>
        <p:spPr>
          <a:xfrm rot="3043967">
            <a:off x="6441045" y="4409310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7">
  <p:cSld name="CUSTOM_48">
    <p:spTree>
      <p:nvGrpSpPr>
        <p:cNvPr id="528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4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30" name="Google Shape;530;p48"/>
          <p:cNvSpPr/>
          <p:nvPr/>
        </p:nvSpPr>
        <p:spPr>
          <a:xfrm rot="10800000">
            <a:off x="-1079229" y="4069511"/>
            <a:ext cx="4337666" cy="1074138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1" name="Google Shape;531;p48"/>
          <p:cNvSpPr/>
          <p:nvPr/>
        </p:nvSpPr>
        <p:spPr>
          <a:xfrm flipH="1" rot="10800000">
            <a:off x="-97988" y="4199995"/>
            <a:ext cx="2978019" cy="943653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2" name="Google Shape;532;p48"/>
          <p:cNvSpPr/>
          <p:nvPr/>
        </p:nvSpPr>
        <p:spPr>
          <a:xfrm rot="5400000">
            <a:off x="3391556" y="48975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3" name="Google Shape;533;p48"/>
          <p:cNvSpPr/>
          <p:nvPr/>
        </p:nvSpPr>
        <p:spPr>
          <a:xfrm rot="-5400000">
            <a:off x="1730281" y="43403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48"/>
          <p:cNvSpPr/>
          <p:nvPr/>
        </p:nvSpPr>
        <p:spPr>
          <a:xfrm rot="5400000">
            <a:off x="628131" y="3448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 1">
  <p:cSld name="CUSTOM_21"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49"/>
          <p:cNvSpPr/>
          <p:nvPr/>
        </p:nvSpPr>
        <p:spPr>
          <a:xfrm rot="10800000">
            <a:off x="7575354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7" name="Google Shape;537;p49"/>
          <p:cNvSpPr/>
          <p:nvPr/>
        </p:nvSpPr>
        <p:spPr>
          <a:xfrm flipH="1" rot="-9367883">
            <a:off x="713109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p49"/>
          <p:cNvSpPr/>
          <p:nvPr/>
        </p:nvSpPr>
        <p:spPr>
          <a:xfrm rot="-9944222">
            <a:off x="7216014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9" name="Google Shape;539;p49"/>
          <p:cNvSpPr txBox="1"/>
          <p:nvPr>
            <p:ph idx="1" type="body"/>
          </p:nvPr>
        </p:nvSpPr>
        <p:spPr>
          <a:xfrm>
            <a:off x="718675" y="365815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indent="-317500" lvl="1" marL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indent="-317500" lvl="2" marL="1371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indent="-317500" lvl="3" marL="1828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indent="-317500" lvl="4" marL="22860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indent="-317500" lvl="5" marL="2743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indent="-317500" lvl="6" marL="320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indent="-317500" lvl="7" marL="3657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indent="-3175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b="1" sz="30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40" name="Google Shape;540;p49"/>
          <p:cNvSpPr/>
          <p:nvPr/>
        </p:nvSpPr>
        <p:spPr>
          <a:xfrm rot="5400000">
            <a:off x="8853656" y="8192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1" name="Google Shape;541;p49"/>
          <p:cNvSpPr/>
          <p:nvPr/>
        </p:nvSpPr>
        <p:spPr>
          <a:xfrm rot="5400000">
            <a:off x="7501469" y="7192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2" name="Google Shape;542;p49"/>
          <p:cNvSpPr/>
          <p:nvPr/>
        </p:nvSpPr>
        <p:spPr>
          <a:xfrm rot="-5400000">
            <a:off x="8196831" y="66660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3" name="Google Shape;543;p49"/>
          <p:cNvSpPr/>
          <p:nvPr/>
        </p:nvSpPr>
        <p:spPr>
          <a:xfrm rot="5400000">
            <a:off x="6845256" y="844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CUSTOM_40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50"/>
          <p:cNvSpPr/>
          <p:nvPr/>
        </p:nvSpPr>
        <p:spPr>
          <a:xfrm flipH="1" rot="10800000">
            <a:off x="-913868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6" name="Google Shape;546;p50"/>
          <p:cNvSpPr/>
          <p:nvPr/>
        </p:nvSpPr>
        <p:spPr>
          <a:xfrm rot="9367883">
            <a:off x="-1180318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7" name="Google Shape;547;p50"/>
          <p:cNvSpPr/>
          <p:nvPr/>
        </p:nvSpPr>
        <p:spPr>
          <a:xfrm flipH="1" rot="9944222">
            <a:off x="-1716649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8" name="Google Shape;548;p50"/>
          <p:cNvSpPr txBox="1"/>
          <p:nvPr>
            <p:ph type="title"/>
          </p:nvPr>
        </p:nvSpPr>
        <p:spPr>
          <a:xfrm>
            <a:off x="718675" y="1076025"/>
            <a:ext cx="37827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1pPr>
            <a:lvl2pPr lvl="1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r"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549" name="Google Shape;549;p50"/>
          <p:cNvSpPr/>
          <p:nvPr/>
        </p:nvSpPr>
        <p:spPr>
          <a:xfrm>
            <a:off x="-1041647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0" name="Google Shape;550;p50"/>
          <p:cNvSpPr/>
          <p:nvPr/>
        </p:nvSpPr>
        <p:spPr>
          <a:xfrm flipH="1" rot="1067063">
            <a:off x="-1322829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1" name="Google Shape;551;p50"/>
          <p:cNvSpPr/>
          <p:nvPr/>
        </p:nvSpPr>
        <p:spPr>
          <a:xfrm rot="626416">
            <a:off x="-2113010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50"/>
          <p:cNvSpPr/>
          <p:nvPr/>
        </p:nvSpPr>
        <p:spPr>
          <a:xfrm rot="5400000">
            <a:off x="393556" y="39452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Google Shape;553;p50"/>
          <p:cNvSpPr/>
          <p:nvPr/>
        </p:nvSpPr>
        <p:spPr>
          <a:xfrm rot="5400000">
            <a:off x="827744" y="435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4" name="Google Shape;554;p50"/>
          <p:cNvSpPr/>
          <p:nvPr/>
        </p:nvSpPr>
        <p:spPr>
          <a:xfrm rot="-5400000">
            <a:off x="1266956" y="43673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5" name="Google Shape;555;p50"/>
          <p:cNvSpPr/>
          <p:nvPr/>
        </p:nvSpPr>
        <p:spPr>
          <a:xfrm rot="5400000">
            <a:off x="110881" y="805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 1">
  <p:cSld name="CUSTOM_43"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1"/>
          <p:cNvSpPr txBox="1"/>
          <p:nvPr>
            <p:ph idx="1" type="subTitle"/>
          </p:nvPr>
        </p:nvSpPr>
        <p:spPr>
          <a:xfrm>
            <a:off x="1262692" y="2915250"/>
            <a:ext cx="2877600" cy="69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8" name="Google Shape;558;p51"/>
          <p:cNvSpPr txBox="1"/>
          <p:nvPr>
            <p:ph hasCustomPrompt="1" type="title"/>
          </p:nvPr>
        </p:nvSpPr>
        <p:spPr>
          <a:xfrm>
            <a:off x="1262650" y="1557200"/>
            <a:ext cx="28776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559" name="Google Shape;559;p51"/>
          <p:cNvSpPr/>
          <p:nvPr/>
        </p:nvSpPr>
        <p:spPr>
          <a:xfrm rot="-9281215">
            <a:off x="-38626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0" name="Google Shape;560;p51"/>
          <p:cNvSpPr/>
          <p:nvPr/>
        </p:nvSpPr>
        <p:spPr>
          <a:xfrm rot="-9280772">
            <a:off x="-649223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1" name="Google Shape;561;p51"/>
          <p:cNvSpPr/>
          <p:nvPr/>
        </p:nvSpPr>
        <p:spPr>
          <a:xfrm flipH="1" rot="-9281383">
            <a:off x="-1125488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2" name="Google Shape;562;p51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3" name="Google Shape;563;p51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Google Shape;564;p51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51"/>
          <p:cNvSpPr/>
          <p:nvPr/>
        </p:nvSpPr>
        <p:spPr>
          <a:xfrm rot="5400000">
            <a:off x="1614606" y="6706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Google Shape;566;p51"/>
          <p:cNvSpPr/>
          <p:nvPr/>
        </p:nvSpPr>
        <p:spPr>
          <a:xfrm rot="5400000">
            <a:off x="1071344" y="42445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51"/>
          <p:cNvSpPr/>
          <p:nvPr/>
        </p:nvSpPr>
        <p:spPr>
          <a:xfrm rot="-5400000">
            <a:off x="957781" y="517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p51"/>
          <p:cNvSpPr/>
          <p:nvPr/>
        </p:nvSpPr>
        <p:spPr>
          <a:xfrm rot="5400000">
            <a:off x="415131" y="36097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1">
  <p:cSld name="CUSTOM_4"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52"/>
          <p:cNvSpPr txBox="1"/>
          <p:nvPr>
            <p:ph type="title"/>
          </p:nvPr>
        </p:nvSpPr>
        <p:spPr>
          <a:xfrm>
            <a:off x="2846475" y="363275"/>
            <a:ext cx="3450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571" name="Google Shape;571;p52"/>
          <p:cNvSpPr txBox="1"/>
          <p:nvPr>
            <p:ph idx="1" type="subTitle"/>
          </p:nvPr>
        </p:nvSpPr>
        <p:spPr>
          <a:xfrm>
            <a:off x="788350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72" name="Google Shape;572;p52"/>
          <p:cNvSpPr txBox="1"/>
          <p:nvPr>
            <p:ph idx="2" type="subTitle"/>
          </p:nvPr>
        </p:nvSpPr>
        <p:spPr>
          <a:xfrm>
            <a:off x="53817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3" name="Google Shape;573;p52"/>
          <p:cNvSpPr txBox="1"/>
          <p:nvPr>
            <p:ph idx="3" type="subTitle"/>
          </p:nvPr>
        </p:nvSpPr>
        <p:spPr>
          <a:xfrm>
            <a:off x="5158975" y="1645450"/>
            <a:ext cx="27045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74" name="Google Shape;574;p52"/>
          <p:cNvSpPr txBox="1"/>
          <p:nvPr>
            <p:ph idx="4" type="subTitle"/>
          </p:nvPr>
        </p:nvSpPr>
        <p:spPr>
          <a:xfrm>
            <a:off x="4771825" y="2255400"/>
            <a:ext cx="38340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75" name="Google Shape;575;p52"/>
          <p:cNvSpPr/>
          <p:nvPr/>
        </p:nvSpPr>
        <p:spPr>
          <a:xfrm flipH="1" rot="-10350985">
            <a:off x="6450155" y="-124771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6" name="Google Shape;576;p52"/>
          <p:cNvSpPr/>
          <p:nvPr/>
        </p:nvSpPr>
        <p:spPr>
          <a:xfrm flipH="1">
            <a:off x="8345826" y="98462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7" name="Google Shape;577;p52"/>
          <p:cNvSpPr/>
          <p:nvPr/>
        </p:nvSpPr>
        <p:spPr>
          <a:xfrm flipH="1">
            <a:off x="8977776" y="13254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8" name="Google Shape;578;p52"/>
          <p:cNvSpPr/>
          <p:nvPr/>
        </p:nvSpPr>
        <p:spPr>
          <a:xfrm flipH="1">
            <a:off x="6236651" y="1883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52"/>
          <p:cNvSpPr/>
          <p:nvPr/>
        </p:nvSpPr>
        <p:spPr>
          <a:xfrm flipH="1">
            <a:off x="7070376" y="539299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0" name="Google Shape;580;p52"/>
          <p:cNvSpPr/>
          <p:nvPr/>
        </p:nvSpPr>
        <p:spPr>
          <a:xfrm>
            <a:off x="7168769" y="-99365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1" name="Google Shape;581;p52"/>
          <p:cNvSpPr/>
          <p:nvPr/>
        </p:nvSpPr>
        <p:spPr>
          <a:xfrm flipH="1" rot="10800000">
            <a:off x="7678176" y="-210266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2" name="Google Shape;582;p52"/>
          <p:cNvSpPr/>
          <p:nvPr/>
        </p:nvSpPr>
        <p:spPr>
          <a:xfrm rot="10350985">
            <a:off x="-562292" y="-173408"/>
            <a:ext cx="3444934" cy="11674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52"/>
          <p:cNvSpPr/>
          <p:nvPr/>
        </p:nvSpPr>
        <p:spPr>
          <a:xfrm>
            <a:off x="823471" y="93598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4" name="Google Shape;584;p52"/>
          <p:cNvSpPr/>
          <p:nvPr/>
        </p:nvSpPr>
        <p:spPr>
          <a:xfrm>
            <a:off x="256621" y="1276811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5" name="Google Shape;585;p52"/>
          <p:cNvSpPr/>
          <p:nvPr/>
        </p:nvSpPr>
        <p:spPr>
          <a:xfrm>
            <a:off x="2997746" y="13973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52"/>
          <p:cNvSpPr/>
          <p:nvPr/>
        </p:nvSpPr>
        <p:spPr>
          <a:xfrm>
            <a:off x="2164021" y="490661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7" name="Google Shape;587;p52"/>
          <p:cNvSpPr/>
          <p:nvPr/>
        </p:nvSpPr>
        <p:spPr>
          <a:xfrm flipH="1">
            <a:off x="-353582" y="-148002"/>
            <a:ext cx="2517610" cy="104157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8" name="Google Shape;588;p52"/>
          <p:cNvSpPr/>
          <p:nvPr/>
        </p:nvSpPr>
        <p:spPr>
          <a:xfrm rot="10800000">
            <a:off x="-402608" y="-258904"/>
            <a:ext cx="2057229" cy="77897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4">
  <p:cSld name="CUSTOM_18"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Google Shape;590;p53"/>
          <p:cNvSpPr txBox="1"/>
          <p:nvPr>
            <p:ph idx="1" type="subTitle"/>
          </p:nvPr>
        </p:nvSpPr>
        <p:spPr>
          <a:xfrm>
            <a:off x="4658775" y="344180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1" name="Google Shape;591;p53"/>
          <p:cNvSpPr txBox="1"/>
          <p:nvPr>
            <p:ph idx="2" type="subTitle"/>
          </p:nvPr>
        </p:nvSpPr>
        <p:spPr>
          <a:xfrm>
            <a:off x="2397771" y="1400250"/>
            <a:ext cx="2087700" cy="94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2" name="Google Shape;592;p53"/>
          <p:cNvSpPr txBox="1"/>
          <p:nvPr>
            <p:ph type="title"/>
          </p:nvPr>
        </p:nvSpPr>
        <p:spPr>
          <a:xfrm>
            <a:off x="4658771" y="280610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593" name="Google Shape;593;p53"/>
          <p:cNvSpPr txBox="1"/>
          <p:nvPr>
            <p:ph idx="3" type="title"/>
          </p:nvPr>
        </p:nvSpPr>
        <p:spPr>
          <a:xfrm>
            <a:off x="2397771" y="764550"/>
            <a:ext cx="2087700" cy="63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Font typeface="Fira Sans Condensed"/>
              <a:buNone/>
              <a:defRPr b="1" sz="2700">
                <a:latin typeface="Fira Sans Condensed"/>
                <a:ea typeface="Fira Sans Condensed"/>
                <a:cs typeface="Fira Sans Condensed"/>
                <a:sym typeface="Fira Sans Condensed"/>
              </a:defRPr>
            </a:lvl9pPr>
          </a:lstStyle>
          <a:p/>
        </p:txBody>
      </p:sp>
      <p:sp>
        <p:nvSpPr>
          <p:cNvPr id="594" name="Google Shape;594;p53"/>
          <p:cNvSpPr/>
          <p:nvPr/>
        </p:nvSpPr>
        <p:spPr>
          <a:xfrm>
            <a:off x="485275" y="3859450"/>
            <a:ext cx="3336529" cy="1283560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5" name="Google Shape;595;p53"/>
          <p:cNvSpPr/>
          <p:nvPr/>
        </p:nvSpPr>
        <p:spPr>
          <a:xfrm flipH="1" rot="1432232">
            <a:off x="-470789" y="4165605"/>
            <a:ext cx="4306753" cy="1531081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6" name="Google Shape;596;p53"/>
          <p:cNvSpPr/>
          <p:nvPr/>
        </p:nvSpPr>
        <p:spPr>
          <a:xfrm rot="5772258">
            <a:off x="7200936" y="-653045"/>
            <a:ext cx="2023504" cy="19351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7" name="Google Shape;597;p53"/>
          <p:cNvSpPr/>
          <p:nvPr/>
        </p:nvSpPr>
        <p:spPr>
          <a:xfrm rot="707044">
            <a:off x="5289054" y="-380400"/>
            <a:ext cx="4307387" cy="1170580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8" name="Google Shape;598;p53"/>
          <p:cNvSpPr/>
          <p:nvPr/>
        </p:nvSpPr>
        <p:spPr>
          <a:xfrm>
            <a:off x="5289100" y="-380553"/>
            <a:ext cx="4306711" cy="128365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Google Shape;599;p53"/>
          <p:cNvSpPr/>
          <p:nvPr/>
        </p:nvSpPr>
        <p:spPr>
          <a:xfrm rot="855605">
            <a:off x="-610970" y="4000688"/>
            <a:ext cx="4923475" cy="1631508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53"/>
          <p:cNvSpPr/>
          <p:nvPr/>
        </p:nvSpPr>
        <p:spPr>
          <a:xfrm rot="5400000">
            <a:off x="2493669" y="40945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1" name="Google Shape;601;p53"/>
          <p:cNvSpPr/>
          <p:nvPr/>
        </p:nvSpPr>
        <p:spPr>
          <a:xfrm rot="5400000">
            <a:off x="1141481" y="39944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Google Shape;602;p53"/>
          <p:cNvSpPr/>
          <p:nvPr/>
        </p:nvSpPr>
        <p:spPr>
          <a:xfrm rot="-5400000">
            <a:off x="1836844" y="3941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3" name="Google Shape;603;p53"/>
          <p:cNvSpPr/>
          <p:nvPr/>
        </p:nvSpPr>
        <p:spPr>
          <a:xfrm rot="5400000">
            <a:off x="485269" y="33596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p53"/>
          <p:cNvSpPr/>
          <p:nvPr/>
        </p:nvSpPr>
        <p:spPr>
          <a:xfrm rot="5400000">
            <a:off x="7169406" y="9648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5" name="Google Shape;605;p53"/>
          <p:cNvSpPr/>
          <p:nvPr/>
        </p:nvSpPr>
        <p:spPr>
          <a:xfrm rot="5400000">
            <a:off x="5817219" y="8647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6" name="Google Shape;606;p53"/>
          <p:cNvSpPr/>
          <p:nvPr/>
        </p:nvSpPr>
        <p:spPr>
          <a:xfrm rot="-5400000">
            <a:off x="6512581" y="8121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3"/>
          <p:cNvSpPr/>
          <p:nvPr/>
        </p:nvSpPr>
        <p:spPr>
          <a:xfrm rot="5400000">
            <a:off x="5161006" y="229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5"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54"/>
          <p:cNvSpPr txBox="1"/>
          <p:nvPr>
            <p:ph type="title"/>
          </p:nvPr>
        </p:nvSpPr>
        <p:spPr>
          <a:xfrm>
            <a:off x="1829850" y="1557200"/>
            <a:ext cx="5484300" cy="1188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610" name="Google Shape;610;p54"/>
          <p:cNvSpPr txBox="1"/>
          <p:nvPr>
            <p:ph idx="1" type="subTitle"/>
          </p:nvPr>
        </p:nvSpPr>
        <p:spPr>
          <a:xfrm>
            <a:off x="1830150" y="2833325"/>
            <a:ext cx="5484000" cy="101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11" name="Google Shape;611;p54"/>
          <p:cNvSpPr/>
          <p:nvPr/>
        </p:nvSpPr>
        <p:spPr>
          <a:xfrm rot="-5400000">
            <a:off x="-1029861" y="815281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Google Shape;612;p54"/>
          <p:cNvSpPr/>
          <p:nvPr/>
        </p:nvSpPr>
        <p:spPr>
          <a:xfrm rot="-5400000">
            <a:off x="-1888219" y="1592238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54"/>
          <p:cNvSpPr/>
          <p:nvPr/>
        </p:nvSpPr>
        <p:spPr>
          <a:xfrm rot="5400000">
            <a:off x="387256" y="36107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4" name="Google Shape;614;p54"/>
          <p:cNvSpPr/>
          <p:nvPr/>
        </p:nvSpPr>
        <p:spPr>
          <a:xfrm rot="5400000">
            <a:off x="603369" y="172221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5" name="Google Shape;615;p54"/>
          <p:cNvSpPr/>
          <p:nvPr/>
        </p:nvSpPr>
        <p:spPr>
          <a:xfrm rot="5400000">
            <a:off x="-751978" y="255224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p54"/>
          <p:cNvSpPr/>
          <p:nvPr/>
        </p:nvSpPr>
        <p:spPr>
          <a:xfrm rot="5400000">
            <a:off x="1033906" y="11430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7" name="Google Shape;617;p54"/>
          <p:cNvSpPr/>
          <p:nvPr/>
        </p:nvSpPr>
        <p:spPr>
          <a:xfrm rot="5400000">
            <a:off x="1978444" y="200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8" name="Google Shape;618;p54"/>
          <p:cNvSpPr/>
          <p:nvPr/>
        </p:nvSpPr>
        <p:spPr>
          <a:xfrm rot="5400000">
            <a:off x="6115544" y="2556136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9" name="Google Shape;619;p54"/>
          <p:cNvSpPr/>
          <p:nvPr/>
        </p:nvSpPr>
        <p:spPr>
          <a:xfrm rot="5400000">
            <a:off x="6901950" y="2423794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0" name="Google Shape;620;p54"/>
          <p:cNvSpPr/>
          <p:nvPr/>
        </p:nvSpPr>
        <p:spPr>
          <a:xfrm rot="-5400000">
            <a:off x="8658344" y="1391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1" name="Google Shape;621;p54"/>
          <p:cNvSpPr/>
          <p:nvPr/>
        </p:nvSpPr>
        <p:spPr>
          <a:xfrm rot="-5400000">
            <a:off x="8377131" y="3215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2" name="Google Shape;622;p54"/>
          <p:cNvSpPr/>
          <p:nvPr/>
        </p:nvSpPr>
        <p:spPr>
          <a:xfrm rot="-5400000">
            <a:off x="7021777" y="3324160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3" name="Google Shape;623;p54"/>
          <p:cNvSpPr/>
          <p:nvPr/>
        </p:nvSpPr>
        <p:spPr>
          <a:xfrm rot="-5400000">
            <a:off x="8011694" y="38594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4" name="Google Shape;624;p54"/>
          <p:cNvSpPr/>
          <p:nvPr/>
        </p:nvSpPr>
        <p:spPr>
          <a:xfrm rot="-5400000">
            <a:off x="7002056" y="4917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CUSTOM_6"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55"/>
          <p:cNvSpPr txBox="1"/>
          <p:nvPr>
            <p:ph type="title"/>
          </p:nvPr>
        </p:nvSpPr>
        <p:spPr>
          <a:xfrm>
            <a:off x="3145775" y="363275"/>
            <a:ext cx="2852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27" name="Google Shape;627;p55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28" name="Google Shape;628;p55"/>
          <p:cNvSpPr txBox="1"/>
          <p:nvPr>
            <p:ph idx="2" type="subTitle"/>
          </p:nvPr>
        </p:nvSpPr>
        <p:spPr>
          <a:xfrm>
            <a:off x="3610941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29" name="Google Shape;629;p55"/>
          <p:cNvSpPr txBox="1"/>
          <p:nvPr>
            <p:ph idx="3" type="subTitle"/>
          </p:nvPr>
        </p:nvSpPr>
        <p:spPr>
          <a:xfrm>
            <a:off x="6596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0" name="Google Shape;630;p55"/>
          <p:cNvSpPr txBox="1"/>
          <p:nvPr>
            <p:ph idx="4" type="subTitle"/>
          </p:nvPr>
        </p:nvSpPr>
        <p:spPr>
          <a:xfrm>
            <a:off x="9416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1" name="Google Shape;631;p55"/>
          <p:cNvSpPr txBox="1"/>
          <p:nvPr>
            <p:ph idx="5" type="subTitle"/>
          </p:nvPr>
        </p:nvSpPr>
        <p:spPr>
          <a:xfrm>
            <a:off x="3328941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2" name="Google Shape;632;p55"/>
          <p:cNvSpPr txBox="1"/>
          <p:nvPr>
            <p:ph idx="6" type="subTitle"/>
          </p:nvPr>
        </p:nvSpPr>
        <p:spPr>
          <a:xfrm>
            <a:off x="3610941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3" name="Google Shape;633;p55"/>
          <p:cNvSpPr txBox="1"/>
          <p:nvPr>
            <p:ph idx="7" type="subTitle"/>
          </p:nvPr>
        </p:nvSpPr>
        <p:spPr>
          <a:xfrm>
            <a:off x="6596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4" name="Google Shape;634;p55"/>
          <p:cNvSpPr txBox="1"/>
          <p:nvPr>
            <p:ph idx="8" type="subTitle"/>
          </p:nvPr>
        </p:nvSpPr>
        <p:spPr>
          <a:xfrm>
            <a:off x="9416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5" name="Google Shape;635;p55"/>
          <p:cNvSpPr txBox="1"/>
          <p:nvPr>
            <p:ph idx="9" type="subTitle"/>
          </p:nvPr>
        </p:nvSpPr>
        <p:spPr>
          <a:xfrm>
            <a:off x="59982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6" name="Google Shape;636;p55"/>
          <p:cNvSpPr txBox="1"/>
          <p:nvPr>
            <p:ph idx="13" type="subTitle"/>
          </p:nvPr>
        </p:nvSpPr>
        <p:spPr>
          <a:xfrm>
            <a:off x="6280216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7" name="Google Shape;637;p55"/>
          <p:cNvSpPr txBox="1"/>
          <p:nvPr>
            <p:ph idx="14" type="subTitle"/>
          </p:nvPr>
        </p:nvSpPr>
        <p:spPr>
          <a:xfrm>
            <a:off x="5998216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38" name="Google Shape;638;p55"/>
          <p:cNvSpPr txBox="1"/>
          <p:nvPr>
            <p:ph idx="15" type="subTitle"/>
          </p:nvPr>
        </p:nvSpPr>
        <p:spPr>
          <a:xfrm>
            <a:off x="6280216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39" name="Google Shape;639;p55"/>
          <p:cNvSpPr/>
          <p:nvPr/>
        </p:nvSpPr>
        <p:spPr>
          <a:xfrm>
            <a:off x="5587299" y="-2095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0" name="Google Shape;640;p55"/>
          <p:cNvSpPr/>
          <p:nvPr/>
        </p:nvSpPr>
        <p:spPr>
          <a:xfrm flipH="1" rot="10800000">
            <a:off x="6906325" y="-5251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1" name="Google Shape;641;p55"/>
          <p:cNvSpPr/>
          <p:nvPr/>
        </p:nvSpPr>
        <p:spPr>
          <a:xfrm rot="-3279262">
            <a:off x="7901589" y="-9730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2" name="Google Shape;642;p55"/>
          <p:cNvSpPr/>
          <p:nvPr/>
        </p:nvSpPr>
        <p:spPr>
          <a:xfrm rot="10800000">
            <a:off x="6406991" y="1135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55"/>
          <p:cNvSpPr/>
          <p:nvPr/>
        </p:nvSpPr>
        <p:spPr>
          <a:xfrm rot="10800000">
            <a:off x="8154416" y="3498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55"/>
          <p:cNvSpPr/>
          <p:nvPr/>
        </p:nvSpPr>
        <p:spPr>
          <a:xfrm rot="10800000">
            <a:off x="7681066" y="7390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5" name="Google Shape;645;p55"/>
          <p:cNvSpPr/>
          <p:nvPr/>
        </p:nvSpPr>
        <p:spPr>
          <a:xfrm flipH="1">
            <a:off x="-3333926" y="-21075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6" name="Google Shape;646;p55"/>
          <p:cNvSpPr/>
          <p:nvPr/>
        </p:nvSpPr>
        <p:spPr>
          <a:xfrm rot="10800000">
            <a:off x="-142195" y="-526351"/>
            <a:ext cx="237931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p55"/>
          <p:cNvSpPr/>
          <p:nvPr/>
        </p:nvSpPr>
        <p:spPr>
          <a:xfrm flipH="1" rot="3279262">
            <a:off x="-162965" y="-9742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5"/>
          <p:cNvSpPr/>
          <p:nvPr/>
        </p:nvSpPr>
        <p:spPr>
          <a:xfrm flipH="1" rot="10800000">
            <a:off x="2572953" y="11239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9" name="Google Shape;649;p55"/>
          <p:cNvSpPr/>
          <p:nvPr/>
        </p:nvSpPr>
        <p:spPr>
          <a:xfrm flipH="1" rot="10800000">
            <a:off x="890628" y="34866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0" name="Google Shape;650;p55"/>
          <p:cNvSpPr/>
          <p:nvPr/>
        </p:nvSpPr>
        <p:spPr>
          <a:xfrm flipH="1" rot="10800000">
            <a:off x="201303" y="10527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1" name="Google Shape;651;p55"/>
          <p:cNvSpPr/>
          <p:nvPr/>
        </p:nvSpPr>
        <p:spPr>
          <a:xfrm flipH="1" rot="10800000">
            <a:off x="1363978" y="737868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2" name="Google Shape;652;p55"/>
          <p:cNvSpPr/>
          <p:nvPr/>
        </p:nvSpPr>
        <p:spPr>
          <a:xfrm rot="10800000">
            <a:off x="8843741" y="105394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 1">
  <p:cSld name="CUSTOM_20">
    <p:spTree>
      <p:nvGrpSpPr>
        <p:cNvPr id="653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56"/>
          <p:cNvSpPr/>
          <p:nvPr/>
        </p:nvSpPr>
        <p:spPr>
          <a:xfrm flipH="1" rot="-5400000">
            <a:off x="7394663" y="2761041"/>
            <a:ext cx="2443246" cy="56873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5" name="Google Shape;655;p56"/>
          <p:cNvSpPr/>
          <p:nvPr/>
        </p:nvSpPr>
        <p:spPr>
          <a:xfrm rot="-5399497">
            <a:off x="6547057" y="1922604"/>
            <a:ext cx="4515337" cy="678344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6"/>
          <p:cNvSpPr/>
          <p:nvPr/>
        </p:nvSpPr>
        <p:spPr>
          <a:xfrm flipH="1" rot="-5400440">
            <a:off x="6201606" y="2210242"/>
            <a:ext cx="5161707" cy="72292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Google Shape;657;p56"/>
          <p:cNvSpPr txBox="1"/>
          <p:nvPr>
            <p:ph idx="1" type="subTitle"/>
          </p:nvPr>
        </p:nvSpPr>
        <p:spPr>
          <a:xfrm>
            <a:off x="3328941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58" name="Google Shape;658;p56"/>
          <p:cNvSpPr txBox="1"/>
          <p:nvPr>
            <p:ph idx="2" type="subTitle"/>
          </p:nvPr>
        </p:nvSpPr>
        <p:spPr>
          <a:xfrm>
            <a:off x="3610941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59" name="Google Shape;659;p56"/>
          <p:cNvSpPr txBox="1"/>
          <p:nvPr>
            <p:ph idx="3" type="subTitle"/>
          </p:nvPr>
        </p:nvSpPr>
        <p:spPr>
          <a:xfrm>
            <a:off x="8120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60" name="Google Shape;660;p56"/>
          <p:cNvSpPr txBox="1"/>
          <p:nvPr>
            <p:ph idx="4" type="subTitle"/>
          </p:nvPr>
        </p:nvSpPr>
        <p:spPr>
          <a:xfrm>
            <a:off x="1094063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1" name="Google Shape;661;p56"/>
          <p:cNvSpPr txBox="1"/>
          <p:nvPr>
            <p:ph idx="5" type="subTitle"/>
          </p:nvPr>
        </p:nvSpPr>
        <p:spPr>
          <a:xfrm>
            <a:off x="3328941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62" name="Google Shape;662;p56"/>
          <p:cNvSpPr txBox="1"/>
          <p:nvPr>
            <p:ph idx="6" type="subTitle"/>
          </p:nvPr>
        </p:nvSpPr>
        <p:spPr>
          <a:xfrm>
            <a:off x="3610941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3" name="Google Shape;663;p56"/>
          <p:cNvSpPr txBox="1"/>
          <p:nvPr>
            <p:ph idx="7" type="subTitle"/>
          </p:nvPr>
        </p:nvSpPr>
        <p:spPr>
          <a:xfrm>
            <a:off x="812063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64" name="Google Shape;664;p56"/>
          <p:cNvSpPr txBox="1"/>
          <p:nvPr>
            <p:ph idx="8" type="subTitle"/>
          </p:nvPr>
        </p:nvSpPr>
        <p:spPr>
          <a:xfrm>
            <a:off x="1094063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5" name="Google Shape;665;p56"/>
          <p:cNvSpPr txBox="1"/>
          <p:nvPr>
            <p:ph idx="9" type="subTitle"/>
          </p:nvPr>
        </p:nvSpPr>
        <p:spPr>
          <a:xfrm>
            <a:off x="5845816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66" name="Google Shape;666;p56"/>
          <p:cNvSpPr txBox="1"/>
          <p:nvPr>
            <p:ph idx="13" type="subTitle"/>
          </p:nvPr>
        </p:nvSpPr>
        <p:spPr>
          <a:xfrm>
            <a:off x="6127816" y="22998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7" name="Google Shape;667;p56"/>
          <p:cNvSpPr txBox="1"/>
          <p:nvPr>
            <p:ph idx="14" type="subTitle"/>
          </p:nvPr>
        </p:nvSpPr>
        <p:spPr>
          <a:xfrm>
            <a:off x="5845816" y="35097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668" name="Google Shape;668;p56"/>
          <p:cNvSpPr txBox="1"/>
          <p:nvPr>
            <p:ph idx="15" type="subTitle"/>
          </p:nvPr>
        </p:nvSpPr>
        <p:spPr>
          <a:xfrm>
            <a:off x="6127816" y="39050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669" name="Google Shape;669;p5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70" name="Google Shape;670;p56"/>
          <p:cNvSpPr/>
          <p:nvPr/>
        </p:nvSpPr>
        <p:spPr>
          <a:xfrm>
            <a:off x="8351719" y="1688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1" name="Google Shape;671;p56"/>
          <p:cNvSpPr/>
          <p:nvPr/>
        </p:nvSpPr>
        <p:spPr>
          <a:xfrm>
            <a:off x="8364481" y="48082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2" name="Google Shape;672;p56"/>
          <p:cNvSpPr/>
          <p:nvPr/>
        </p:nvSpPr>
        <p:spPr>
          <a:xfrm rot="10800000">
            <a:off x="8515231" y="14905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3" name="Google Shape;673;p56"/>
          <p:cNvSpPr/>
          <p:nvPr/>
        </p:nvSpPr>
        <p:spPr>
          <a:xfrm>
            <a:off x="7940944" y="299724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4" name="Google Shape;674;p56"/>
          <p:cNvSpPr/>
          <p:nvPr/>
        </p:nvSpPr>
        <p:spPr>
          <a:xfrm rot="5400000">
            <a:off x="-1539825" y="1069929"/>
            <a:ext cx="3336529" cy="605972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5" name="Google Shape;675;p56"/>
          <p:cNvSpPr/>
          <p:nvPr/>
        </p:nvSpPr>
        <p:spPr>
          <a:xfrm flipH="1" rot="6392579">
            <a:off x="-2086596" y="339210"/>
            <a:ext cx="4108425" cy="112552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6" name="Google Shape;676;p56"/>
          <p:cNvSpPr/>
          <p:nvPr/>
        </p:nvSpPr>
        <p:spPr>
          <a:xfrm rot="5980549">
            <a:off x="-2375690" y="502831"/>
            <a:ext cx="4840630" cy="113463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7" name="Google Shape;677;p56"/>
          <p:cNvSpPr/>
          <p:nvPr/>
        </p:nvSpPr>
        <p:spPr>
          <a:xfrm rot="10800000">
            <a:off x="115388" y="209797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8" name="Google Shape;678;p56"/>
          <p:cNvSpPr/>
          <p:nvPr/>
        </p:nvSpPr>
        <p:spPr>
          <a:xfrm rot="10800000">
            <a:off x="361275" y="42206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9" name="Google Shape;679;p56"/>
          <p:cNvSpPr/>
          <p:nvPr/>
        </p:nvSpPr>
        <p:spPr>
          <a:xfrm>
            <a:off x="333025" y="144100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56"/>
          <p:cNvSpPr/>
          <p:nvPr/>
        </p:nvSpPr>
        <p:spPr>
          <a:xfrm rot="10800000">
            <a:off x="1593613" y="-33062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 1">
  <p:cSld name="CUSTOM_19"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7"/>
          <p:cNvSpPr txBox="1"/>
          <p:nvPr>
            <p:ph type="title"/>
          </p:nvPr>
        </p:nvSpPr>
        <p:spPr>
          <a:xfrm>
            <a:off x="1098938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83" name="Google Shape;683;p57"/>
          <p:cNvSpPr txBox="1"/>
          <p:nvPr>
            <p:ph idx="1" type="subTitle"/>
          </p:nvPr>
        </p:nvSpPr>
        <p:spPr>
          <a:xfrm>
            <a:off x="1098938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4" name="Google Shape;684;p57"/>
          <p:cNvSpPr txBox="1"/>
          <p:nvPr>
            <p:ph idx="2" type="title"/>
          </p:nvPr>
        </p:nvSpPr>
        <p:spPr>
          <a:xfrm>
            <a:off x="6001463" y="125692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85" name="Google Shape;685;p57"/>
          <p:cNvSpPr txBox="1"/>
          <p:nvPr>
            <p:ph idx="3" type="subTitle"/>
          </p:nvPr>
        </p:nvSpPr>
        <p:spPr>
          <a:xfrm>
            <a:off x="6001463" y="157409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6" name="Google Shape;686;p57"/>
          <p:cNvSpPr txBox="1"/>
          <p:nvPr>
            <p:ph idx="4" type="title"/>
          </p:nvPr>
        </p:nvSpPr>
        <p:spPr>
          <a:xfrm>
            <a:off x="1120238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87" name="Google Shape;687;p57"/>
          <p:cNvSpPr txBox="1"/>
          <p:nvPr>
            <p:ph idx="5" type="subTitle"/>
          </p:nvPr>
        </p:nvSpPr>
        <p:spPr>
          <a:xfrm>
            <a:off x="1120238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88" name="Google Shape;688;p57"/>
          <p:cNvSpPr txBox="1"/>
          <p:nvPr>
            <p:ph idx="6" type="title"/>
          </p:nvPr>
        </p:nvSpPr>
        <p:spPr>
          <a:xfrm>
            <a:off x="6022763" y="34032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89" name="Google Shape;689;p57"/>
          <p:cNvSpPr txBox="1"/>
          <p:nvPr>
            <p:ph idx="7" type="subTitle"/>
          </p:nvPr>
        </p:nvSpPr>
        <p:spPr>
          <a:xfrm>
            <a:off x="6022763" y="37203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0" name="Google Shape;690;p57"/>
          <p:cNvSpPr txBox="1"/>
          <p:nvPr>
            <p:ph idx="8" type="title"/>
          </p:nvPr>
        </p:nvSpPr>
        <p:spPr>
          <a:xfrm>
            <a:off x="3550200" y="23300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691" name="Google Shape;691;p57"/>
          <p:cNvSpPr txBox="1"/>
          <p:nvPr>
            <p:ph idx="9" type="subTitle"/>
          </p:nvPr>
        </p:nvSpPr>
        <p:spPr>
          <a:xfrm>
            <a:off x="3550200" y="26472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92" name="Google Shape;692;p57"/>
          <p:cNvSpPr/>
          <p:nvPr/>
        </p:nvSpPr>
        <p:spPr>
          <a:xfrm flipH="1" rot="-1518785">
            <a:off x="108221" y="-1363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Google Shape;693;p57"/>
          <p:cNvSpPr/>
          <p:nvPr/>
        </p:nvSpPr>
        <p:spPr>
          <a:xfrm flipH="1" rot="-1519228">
            <a:off x="-502377" y="-7163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4" name="Google Shape;694;p57"/>
          <p:cNvSpPr/>
          <p:nvPr/>
        </p:nvSpPr>
        <p:spPr>
          <a:xfrm rot="-1518617">
            <a:off x="-978642" y="-63361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5" name="Google Shape;695;p57"/>
          <p:cNvSpPr/>
          <p:nvPr/>
        </p:nvSpPr>
        <p:spPr>
          <a:xfrm>
            <a:off x="-727683" y="4105400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6" name="Google Shape;696;p57"/>
          <p:cNvSpPr/>
          <p:nvPr/>
        </p:nvSpPr>
        <p:spPr>
          <a:xfrm flipH="1" rot="1432117">
            <a:off x="-994133" y="4325918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7" name="Google Shape;697;p57"/>
          <p:cNvSpPr/>
          <p:nvPr/>
        </p:nvSpPr>
        <p:spPr>
          <a:xfrm rot="855778">
            <a:off x="-1530463" y="4208916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7"/>
          <p:cNvSpPr txBox="1"/>
          <p:nvPr>
            <p:ph idx="13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99" name="Google Shape;699;p57"/>
          <p:cNvSpPr/>
          <p:nvPr/>
        </p:nvSpPr>
        <p:spPr>
          <a:xfrm rot="5400000">
            <a:off x="2668844" y="152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0" name="Google Shape;700;p57"/>
          <p:cNvSpPr/>
          <p:nvPr/>
        </p:nvSpPr>
        <p:spPr>
          <a:xfrm rot="5400000">
            <a:off x="1006581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1" name="Google Shape;701;p57"/>
          <p:cNvSpPr/>
          <p:nvPr/>
        </p:nvSpPr>
        <p:spPr>
          <a:xfrm rot="-5400000">
            <a:off x="2012019" y="-1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Google Shape;702;p57"/>
          <p:cNvSpPr/>
          <p:nvPr/>
        </p:nvSpPr>
        <p:spPr>
          <a:xfrm rot="5400000">
            <a:off x="350369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ive columns">
  <p:cSld name="CUSTOM_23">
    <p:spTree>
      <p:nvGrpSpPr>
        <p:cNvPr id="703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Google Shape;704;p5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705" name="Google Shape;705;p58"/>
          <p:cNvSpPr txBox="1"/>
          <p:nvPr>
            <p:ph idx="2" type="title"/>
          </p:nvPr>
        </p:nvSpPr>
        <p:spPr>
          <a:xfrm>
            <a:off x="9908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706" name="Google Shape;706;p58"/>
          <p:cNvSpPr txBox="1"/>
          <p:nvPr>
            <p:ph idx="1" type="subTitle"/>
          </p:nvPr>
        </p:nvSpPr>
        <p:spPr>
          <a:xfrm>
            <a:off x="9908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7" name="Google Shape;707;p58"/>
          <p:cNvSpPr txBox="1"/>
          <p:nvPr>
            <p:ph idx="3" type="title"/>
          </p:nvPr>
        </p:nvSpPr>
        <p:spPr>
          <a:xfrm>
            <a:off x="2272775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708" name="Google Shape;708;p58"/>
          <p:cNvSpPr txBox="1"/>
          <p:nvPr>
            <p:ph idx="4" type="subTitle"/>
          </p:nvPr>
        </p:nvSpPr>
        <p:spPr>
          <a:xfrm>
            <a:off x="2272775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9" name="Google Shape;709;p58"/>
          <p:cNvSpPr txBox="1"/>
          <p:nvPr>
            <p:ph idx="5" type="title"/>
          </p:nvPr>
        </p:nvSpPr>
        <p:spPr>
          <a:xfrm>
            <a:off x="611852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710" name="Google Shape;710;p58"/>
          <p:cNvSpPr txBox="1"/>
          <p:nvPr>
            <p:ph idx="6" type="subTitle"/>
          </p:nvPr>
        </p:nvSpPr>
        <p:spPr>
          <a:xfrm>
            <a:off x="611852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1" name="Google Shape;711;p58"/>
          <p:cNvSpPr txBox="1"/>
          <p:nvPr>
            <p:ph idx="7" type="title"/>
          </p:nvPr>
        </p:nvSpPr>
        <p:spPr>
          <a:xfrm>
            <a:off x="4836600" y="29638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712" name="Google Shape;712;p58"/>
          <p:cNvSpPr txBox="1"/>
          <p:nvPr>
            <p:ph idx="8" type="subTitle"/>
          </p:nvPr>
        </p:nvSpPr>
        <p:spPr>
          <a:xfrm>
            <a:off x="4836600" y="34174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3" name="Google Shape;713;p58"/>
          <p:cNvSpPr txBox="1"/>
          <p:nvPr>
            <p:ph idx="9" type="title"/>
          </p:nvPr>
        </p:nvSpPr>
        <p:spPr>
          <a:xfrm>
            <a:off x="3554675" y="1530450"/>
            <a:ext cx="2034600" cy="45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714" name="Google Shape;714;p58"/>
          <p:cNvSpPr txBox="1"/>
          <p:nvPr>
            <p:ph idx="13" type="subTitle"/>
          </p:nvPr>
        </p:nvSpPr>
        <p:spPr>
          <a:xfrm>
            <a:off x="3554675" y="1984050"/>
            <a:ext cx="2034600" cy="63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5" name="Google Shape;715;p58"/>
          <p:cNvSpPr/>
          <p:nvPr/>
        </p:nvSpPr>
        <p:spPr>
          <a:xfrm>
            <a:off x="-614789" y="4059903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6" name="Google Shape;716;p58"/>
          <p:cNvSpPr/>
          <p:nvPr/>
        </p:nvSpPr>
        <p:spPr>
          <a:xfrm flipH="1" rot="1432117">
            <a:off x="-881240" y="4280420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7" name="Google Shape;717;p58"/>
          <p:cNvSpPr/>
          <p:nvPr/>
        </p:nvSpPr>
        <p:spPr>
          <a:xfrm rot="855778">
            <a:off x="-1417570" y="4163418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p58"/>
          <p:cNvSpPr/>
          <p:nvPr/>
        </p:nvSpPr>
        <p:spPr>
          <a:xfrm flipH="1" rot="5027361">
            <a:off x="8598824" y="4042096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9" name="Google Shape;719;p58"/>
          <p:cNvSpPr/>
          <p:nvPr/>
        </p:nvSpPr>
        <p:spPr>
          <a:xfrm flipH="1" rot="10093095">
            <a:off x="7020027" y="4448297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0" name="Google Shape;720;p58"/>
          <p:cNvSpPr/>
          <p:nvPr/>
        </p:nvSpPr>
        <p:spPr>
          <a:xfrm flipH="1" rot="10800000">
            <a:off x="7020070" y="4354984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8"/>
          <p:cNvSpPr/>
          <p:nvPr/>
        </p:nvSpPr>
        <p:spPr>
          <a:xfrm rot="5400000">
            <a:off x="8594081" y="4247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2" name="Google Shape;722;p58"/>
          <p:cNvSpPr/>
          <p:nvPr/>
        </p:nvSpPr>
        <p:spPr>
          <a:xfrm rot="5400000">
            <a:off x="810844" y="4323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3" name="Google Shape;723;p58"/>
          <p:cNvSpPr/>
          <p:nvPr/>
        </p:nvSpPr>
        <p:spPr>
          <a:xfrm rot="-5400000">
            <a:off x="7937256" y="4095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4" name="Google Shape;724;p58"/>
          <p:cNvSpPr/>
          <p:nvPr/>
        </p:nvSpPr>
        <p:spPr>
          <a:xfrm rot="5400000">
            <a:off x="154631" y="36889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CUSTOM_7">
    <p:spTree>
      <p:nvGrpSpPr>
        <p:cNvPr id="725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59"/>
          <p:cNvSpPr txBox="1"/>
          <p:nvPr>
            <p:ph type="title"/>
          </p:nvPr>
        </p:nvSpPr>
        <p:spPr>
          <a:xfrm>
            <a:off x="1543350" y="363275"/>
            <a:ext cx="6057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27" name="Google Shape;727;p59"/>
          <p:cNvSpPr txBox="1"/>
          <p:nvPr>
            <p:ph idx="1" type="subTitle"/>
          </p:nvPr>
        </p:nvSpPr>
        <p:spPr>
          <a:xfrm>
            <a:off x="4875632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28" name="Google Shape;728;p59"/>
          <p:cNvSpPr txBox="1"/>
          <p:nvPr>
            <p:ph idx="2" type="subTitle"/>
          </p:nvPr>
        </p:nvSpPr>
        <p:spPr>
          <a:xfrm>
            <a:off x="5157563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29" name="Google Shape;729;p59"/>
          <p:cNvSpPr txBox="1"/>
          <p:nvPr>
            <p:ph idx="3" type="subTitle"/>
          </p:nvPr>
        </p:nvSpPr>
        <p:spPr>
          <a:xfrm>
            <a:off x="1782263" y="1904475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30" name="Google Shape;730;p59"/>
          <p:cNvSpPr txBox="1"/>
          <p:nvPr>
            <p:ph idx="4" type="subTitle"/>
          </p:nvPr>
        </p:nvSpPr>
        <p:spPr>
          <a:xfrm>
            <a:off x="2064375" y="2223600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1" name="Google Shape;731;p59"/>
          <p:cNvSpPr txBox="1"/>
          <p:nvPr>
            <p:ph idx="5" type="subTitle"/>
          </p:nvPr>
        </p:nvSpPr>
        <p:spPr>
          <a:xfrm>
            <a:off x="4875600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32" name="Google Shape;732;p59"/>
          <p:cNvSpPr txBox="1"/>
          <p:nvPr>
            <p:ph idx="6" type="subTitle"/>
          </p:nvPr>
        </p:nvSpPr>
        <p:spPr>
          <a:xfrm>
            <a:off x="5157563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3" name="Google Shape;733;p59"/>
          <p:cNvSpPr txBox="1"/>
          <p:nvPr>
            <p:ph idx="7" type="subTitle"/>
          </p:nvPr>
        </p:nvSpPr>
        <p:spPr>
          <a:xfrm>
            <a:off x="1782263" y="381450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734" name="Google Shape;734;p59"/>
          <p:cNvSpPr txBox="1"/>
          <p:nvPr>
            <p:ph idx="8" type="subTitle"/>
          </p:nvPr>
        </p:nvSpPr>
        <p:spPr>
          <a:xfrm>
            <a:off x="2064375" y="4133628"/>
            <a:ext cx="1922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35" name="Google Shape;735;p59"/>
          <p:cNvSpPr/>
          <p:nvPr/>
        </p:nvSpPr>
        <p:spPr>
          <a:xfrm flipH="1" rot="-5400000">
            <a:off x="-3096997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Google Shape;736;p59"/>
          <p:cNvSpPr/>
          <p:nvPr/>
        </p:nvSpPr>
        <p:spPr>
          <a:xfrm rot="5400000">
            <a:off x="-1921300" y="309843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7" name="Google Shape;737;p59"/>
          <p:cNvSpPr/>
          <p:nvPr/>
        </p:nvSpPr>
        <p:spPr>
          <a:xfrm flipH="1" rot="147">
            <a:off x="-401896" y="3180097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8" name="Google Shape;738;p59"/>
          <p:cNvSpPr/>
          <p:nvPr/>
        </p:nvSpPr>
        <p:spPr>
          <a:xfrm flipH="1" rot="-5400000">
            <a:off x="839461" y="386456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Google Shape;739;p59"/>
          <p:cNvSpPr/>
          <p:nvPr/>
        </p:nvSpPr>
        <p:spPr>
          <a:xfrm flipH="1" rot="-5400000">
            <a:off x="376511" y="108498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9"/>
          <p:cNvSpPr/>
          <p:nvPr/>
        </p:nvSpPr>
        <p:spPr>
          <a:xfrm flipH="1" rot="-5400000">
            <a:off x="948986" y="173088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1" name="Google Shape;741;p59"/>
          <p:cNvSpPr/>
          <p:nvPr/>
        </p:nvSpPr>
        <p:spPr>
          <a:xfrm flipH="1" rot="5400000">
            <a:off x="5330692" y="2192121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2" name="Google Shape;742;p59"/>
          <p:cNvSpPr/>
          <p:nvPr/>
        </p:nvSpPr>
        <p:spPr>
          <a:xfrm rot="-5400000">
            <a:off x="6773240" y="988358"/>
            <a:ext cx="4271825" cy="1177450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3" name="Google Shape;743;p59"/>
          <p:cNvSpPr/>
          <p:nvPr/>
        </p:nvSpPr>
        <p:spPr>
          <a:xfrm flipH="1" rot="-10799853">
            <a:off x="8120822" y="-9700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4" name="Google Shape;744;p59"/>
          <p:cNvSpPr/>
          <p:nvPr/>
        </p:nvSpPr>
        <p:spPr>
          <a:xfrm flipH="1" rot="5400000">
            <a:off x="7855079" y="51188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5" name="Google Shape;745;p59"/>
          <p:cNvSpPr/>
          <p:nvPr/>
        </p:nvSpPr>
        <p:spPr>
          <a:xfrm flipH="1" rot="5400000">
            <a:off x="8120804" y="123618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6" name="Google Shape;746;p59"/>
          <p:cNvSpPr/>
          <p:nvPr/>
        </p:nvSpPr>
        <p:spPr>
          <a:xfrm flipH="1" rot="5400000">
            <a:off x="8583754" y="401575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7" name="Google Shape;747;p59"/>
          <p:cNvSpPr/>
          <p:nvPr/>
        </p:nvSpPr>
        <p:spPr>
          <a:xfrm flipH="1" rot="5400000">
            <a:off x="8076379" y="343465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59"/>
          <p:cNvSpPr/>
          <p:nvPr/>
        </p:nvSpPr>
        <p:spPr>
          <a:xfrm flipH="1" rot="-5400000">
            <a:off x="1170286" y="465366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_8">
    <p:spTree>
      <p:nvGrpSpPr>
        <p:cNvPr id="749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60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51" name="Google Shape;751;p60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52" name="Google Shape;752;p60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3" name="Google Shape;753;p60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4" name="Google Shape;754;p60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5" name="Google Shape;755;p60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6" name="Google Shape;756;p60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7" name="Google Shape;757;p60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8" name="Google Shape;758;p60"/>
          <p:cNvSpPr/>
          <p:nvPr/>
        </p:nvSpPr>
        <p:spPr>
          <a:xfrm rot="-10667561">
            <a:off x="305871" y="43938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9" name="Google Shape;759;p60"/>
          <p:cNvSpPr/>
          <p:nvPr/>
        </p:nvSpPr>
        <p:spPr>
          <a:xfrm rot="10800000">
            <a:off x="402459" y="43010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60"/>
          <p:cNvSpPr/>
          <p:nvPr/>
        </p:nvSpPr>
        <p:spPr>
          <a:xfrm>
            <a:off x="-272112" y="41566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1" name="Google Shape;761;p60"/>
          <p:cNvSpPr/>
          <p:nvPr/>
        </p:nvSpPr>
        <p:spPr>
          <a:xfrm>
            <a:off x="402451" y="39496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p60"/>
          <p:cNvSpPr/>
          <p:nvPr/>
        </p:nvSpPr>
        <p:spPr>
          <a:xfrm>
            <a:off x="1153051" y="43881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3" name="Google Shape;763;p60"/>
          <p:cNvSpPr/>
          <p:nvPr/>
        </p:nvSpPr>
        <p:spPr>
          <a:xfrm>
            <a:off x="2859751" y="47349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4" name="Google Shape;764;p60"/>
          <p:cNvSpPr/>
          <p:nvPr/>
        </p:nvSpPr>
        <p:spPr>
          <a:xfrm>
            <a:off x="5246676" y="48182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5" name="Google Shape;765;p60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1">
  <p:cSld name="CUSTOM_24">
    <p:spTree>
      <p:nvGrpSpPr>
        <p:cNvPr id="766" name="Shape 7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Google Shape;767;p61"/>
          <p:cNvSpPr txBox="1"/>
          <p:nvPr>
            <p:ph type="title"/>
          </p:nvPr>
        </p:nvSpPr>
        <p:spPr>
          <a:xfrm flipH="1">
            <a:off x="1031349" y="928025"/>
            <a:ext cx="3742500" cy="1704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768" name="Google Shape;768;p61"/>
          <p:cNvSpPr txBox="1"/>
          <p:nvPr>
            <p:ph idx="1" type="subTitle"/>
          </p:nvPr>
        </p:nvSpPr>
        <p:spPr>
          <a:xfrm flipH="1">
            <a:off x="1031044" y="2641900"/>
            <a:ext cx="3742500" cy="157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9" name="Google Shape;769;p61"/>
          <p:cNvSpPr/>
          <p:nvPr/>
        </p:nvSpPr>
        <p:spPr>
          <a:xfrm>
            <a:off x="0" y="0"/>
            <a:ext cx="444900" cy="444900"/>
          </a:xfrm>
          <a:prstGeom prst="ellipse">
            <a:avLst/>
          </a:prstGeom>
          <a:solidFill>
            <a:srgbClr val="FF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0" name="Google Shape;770;p61"/>
          <p:cNvSpPr/>
          <p:nvPr/>
        </p:nvSpPr>
        <p:spPr>
          <a:xfrm rot="-9281215">
            <a:off x="165301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1" name="Google Shape;771;p61"/>
          <p:cNvSpPr/>
          <p:nvPr/>
        </p:nvSpPr>
        <p:spPr>
          <a:xfrm rot="-9280772">
            <a:off x="-445297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2" name="Google Shape;772;p61"/>
          <p:cNvSpPr/>
          <p:nvPr/>
        </p:nvSpPr>
        <p:spPr>
          <a:xfrm flipH="1" rot="-9281383">
            <a:off x="-921562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3" name="Google Shape;773;p61"/>
          <p:cNvSpPr/>
          <p:nvPr/>
        </p:nvSpPr>
        <p:spPr>
          <a:xfrm flipH="1" rot="10800000">
            <a:off x="-670603" y="7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4" name="Google Shape;774;p61"/>
          <p:cNvSpPr/>
          <p:nvPr/>
        </p:nvSpPr>
        <p:spPr>
          <a:xfrm rot="9367883">
            <a:off x="-937053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5" name="Google Shape;775;p61"/>
          <p:cNvSpPr/>
          <p:nvPr/>
        </p:nvSpPr>
        <p:spPr>
          <a:xfrm rot="-1518617">
            <a:off x="-992817" y="-870267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6" name="Google Shape;776;p61"/>
          <p:cNvSpPr/>
          <p:nvPr/>
        </p:nvSpPr>
        <p:spPr>
          <a:xfrm rot="5400000">
            <a:off x="2202194" y="4596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p61"/>
          <p:cNvSpPr/>
          <p:nvPr/>
        </p:nvSpPr>
        <p:spPr>
          <a:xfrm rot="-5400000">
            <a:off x="565106" y="822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5"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p62"/>
          <p:cNvSpPr txBox="1"/>
          <p:nvPr>
            <p:ph type="title"/>
          </p:nvPr>
        </p:nvSpPr>
        <p:spPr>
          <a:xfrm>
            <a:off x="4253800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80" name="Google Shape;780;p62"/>
          <p:cNvSpPr txBox="1"/>
          <p:nvPr>
            <p:ph idx="1" type="subTitle"/>
          </p:nvPr>
        </p:nvSpPr>
        <p:spPr>
          <a:xfrm>
            <a:off x="5186112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81" name="Google Shape;781;p62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Google Shape;782;p62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3" name="Google Shape;783;p62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4" name="Google Shape;784;p62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Google Shape;785;p62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6" name="Google Shape;786;p62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7" name="Google Shape;787;p62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8" name="Google Shape;788;p62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9" name="Google Shape;789;p62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0" name="Google Shape;790;p62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CUSTOM_26">
    <p:spTree>
      <p:nvGrpSpPr>
        <p:cNvPr id="791" name="Shape 7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" name="Google Shape;792;p63"/>
          <p:cNvSpPr txBox="1"/>
          <p:nvPr>
            <p:ph type="title"/>
          </p:nvPr>
        </p:nvSpPr>
        <p:spPr>
          <a:xfrm flipH="1">
            <a:off x="959002" y="2019725"/>
            <a:ext cx="3931200" cy="6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793" name="Google Shape;793;p63"/>
          <p:cNvSpPr txBox="1"/>
          <p:nvPr>
            <p:ph idx="1" type="subTitle"/>
          </p:nvPr>
        </p:nvSpPr>
        <p:spPr>
          <a:xfrm flipH="1">
            <a:off x="959090" y="2565775"/>
            <a:ext cx="2998800" cy="55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Josefin Sans"/>
              <a:buNone/>
              <a:defRPr sz="15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794" name="Google Shape;794;p63"/>
          <p:cNvSpPr/>
          <p:nvPr/>
        </p:nvSpPr>
        <p:spPr>
          <a:xfrm flipH="1" rot="-5911893">
            <a:off x="31252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Google Shape;795;p63"/>
          <p:cNvSpPr/>
          <p:nvPr/>
        </p:nvSpPr>
        <p:spPr>
          <a:xfrm flipH="1" rot="-515846">
            <a:off x="-399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p63"/>
          <p:cNvSpPr/>
          <p:nvPr/>
        </p:nvSpPr>
        <p:spPr>
          <a:xfrm flipH="1">
            <a:off x="-423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63"/>
          <p:cNvSpPr/>
          <p:nvPr/>
        </p:nvSpPr>
        <p:spPr>
          <a:xfrm>
            <a:off x="-275372" y="4138788"/>
            <a:ext cx="3370532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63"/>
          <p:cNvSpPr/>
          <p:nvPr/>
        </p:nvSpPr>
        <p:spPr>
          <a:xfrm flipH="1" rot="1067063">
            <a:off x="-556554" y="4319279"/>
            <a:ext cx="4178350" cy="1201199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63"/>
          <p:cNvSpPr/>
          <p:nvPr/>
        </p:nvSpPr>
        <p:spPr>
          <a:xfrm rot="626416">
            <a:off x="-1346735" y="4226168"/>
            <a:ext cx="4901831" cy="1227025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0" name="Google Shape;800;p63"/>
          <p:cNvSpPr/>
          <p:nvPr/>
        </p:nvSpPr>
        <p:spPr>
          <a:xfrm rot="5400000">
            <a:off x="2074869" y="43515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1" name="Google Shape;801;p63"/>
          <p:cNvSpPr/>
          <p:nvPr/>
        </p:nvSpPr>
        <p:spPr>
          <a:xfrm rot="1364436">
            <a:off x="2082771" y="538417"/>
            <a:ext cx="98562" cy="988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2" name="Google Shape;802;p63"/>
          <p:cNvSpPr/>
          <p:nvPr/>
        </p:nvSpPr>
        <p:spPr>
          <a:xfrm rot="-5400000">
            <a:off x="1418044" y="4198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3" name="Google Shape;803;p63"/>
          <p:cNvSpPr/>
          <p:nvPr/>
        </p:nvSpPr>
        <p:spPr>
          <a:xfrm rot="1359618">
            <a:off x="1253917" y="848767"/>
            <a:ext cx="163523" cy="163523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5">
  <p:cSld name="CUSTOM_32"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p6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06" name="Google Shape;806;p64"/>
          <p:cNvSpPr txBox="1"/>
          <p:nvPr>
            <p:ph idx="1" type="subTitle"/>
          </p:nvPr>
        </p:nvSpPr>
        <p:spPr>
          <a:xfrm>
            <a:off x="4758125" y="1203300"/>
            <a:ext cx="3601800" cy="295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 sz="1400"/>
            </a:lvl1pPr>
            <a:lvl2pPr lvl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●"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○"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AB40"/>
              </a:buClr>
              <a:buSzPts val="2100"/>
              <a:buFont typeface="Open Sans Light"/>
              <a:buChar char="■"/>
              <a:defRPr/>
            </a:lvl9pPr>
          </a:lstStyle>
          <a:p/>
        </p:txBody>
      </p:sp>
      <p:sp>
        <p:nvSpPr>
          <p:cNvPr id="807" name="Google Shape;807;p64"/>
          <p:cNvSpPr/>
          <p:nvPr/>
        </p:nvSpPr>
        <p:spPr>
          <a:xfrm flipH="1" rot="10800000">
            <a:off x="-394184" y="-4756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8" name="Google Shape;808;p64"/>
          <p:cNvSpPr/>
          <p:nvPr/>
        </p:nvSpPr>
        <p:spPr>
          <a:xfrm rot="9367883">
            <a:off x="-660634" y="-44923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9" name="Google Shape;809;p64"/>
          <p:cNvSpPr/>
          <p:nvPr/>
        </p:nvSpPr>
        <p:spPr>
          <a:xfrm flipH="1" rot="9944222">
            <a:off x="-1196964" y="-40583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64"/>
          <p:cNvSpPr/>
          <p:nvPr/>
        </p:nvSpPr>
        <p:spPr>
          <a:xfrm rot="3327864">
            <a:off x="2723221" y="251912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1" name="Google Shape;811;p64"/>
          <p:cNvSpPr/>
          <p:nvPr/>
        </p:nvSpPr>
        <p:spPr>
          <a:xfrm rot="3326249">
            <a:off x="1540673" y="961357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2" name="Google Shape;812;p64"/>
          <p:cNvSpPr/>
          <p:nvPr/>
        </p:nvSpPr>
        <p:spPr>
          <a:xfrm rot="-7473751">
            <a:off x="2083361" y="523229"/>
            <a:ext cx="98360" cy="987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3" name="Google Shape;813;p64"/>
          <p:cNvSpPr/>
          <p:nvPr/>
        </p:nvSpPr>
        <p:spPr>
          <a:xfrm rot="3327864">
            <a:off x="652661" y="787093"/>
            <a:ext cx="163516" cy="163516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6">
  <p:cSld name="CUSTOM_35">
    <p:spTree>
      <p:nvGrpSpPr>
        <p:cNvPr id="814" name="Shape 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Google Shape;815;p65"/>
          <p:cNvSpPr txBox="1"/>
          <p:nvPr>
            <p:ph type="title"/>
          </p:nvPr>
        </p:nvSpPr>
        <p:spPr>
          <a:xfrm flipH="1">
            <a:off x="686700" y="1093200"/>
            <a:ext cx="7770600" cy="139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4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500"/>
              <a:buNone/>
              <a:defRPr sz="6500"/>
            </a:lvl9pPr>
          </a:lstStyle>
          <a:p/>
        </p:txBody>
      </p:sp>
      <p:sp>
        <p:nvSpPr>
          <p:cNvPr id="816" name="Google Shape;816;p65"/>
          <p:cNvSpPr txBox="1"/>
          <p:nvPr>
            <p:ph idx="1" type="body"/>
          </p:nvPr>
        </p:nvSpPr>
        <p:spPr>
          <a:xfrm flipH="1">
            <a:off x="686700" y="2540425"/>
            <a:ext cx="7770600" cy="139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 sz="1600"/>
            </a:lvl1pPr>
            <a:lvl2pPr indent="-35560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2pPr>
            <a:lvl3pPr indent="-355600" lvl="2" marL="1371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3pPr>
            <a:lvl4pPr indent="-355600" lvl="3" marL="18288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4pPr>
            <a:lvl5pPr indent="-355600" lvl="4" marL="22860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5pPr>
            <a:lvl6pPr indent="-355600" lvl="5" marL="27432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■"/>
              <a:defRPr sz="2000"/>
            </a:lvl6pPr>
            <a:lvl7pPr indent="-355600" lvl="6" marL="32004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●"/>
              <a:defRPr sz="2000"/>
            </a:lvl7pPr>
            <a:lvl8pPr indent="-355600" lvl="7" marL="365760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2000"/>
              <a:buChar char="○"/>
              <a:defRPr sz="2000"/>
            </a:lvl8pPr>
            <a:lvl9pPr indent="-355600" lvl="8" marL="411480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 sz="2000"/>
            </a:lvl9pPr>
          </a:lstStyle>
          <a:p/>
        </p:txBody>
      </p:sp>
      <p:sp>
        <p:nvSpPr>
          <p:cNvPr id="817" name="Google Shape;817;p65"/>
          <p:cNvSpPr/>
          <p:nvPr/>
        </p:nvSpPr>
        <p:spPr>
          <a:xfrm>
            <a:off x="1030225" y="3960176"/>
            <a:ext cx="7083925" cy="1183297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65"/>
          <p:cNvSpPr/>
          <p:nvPr/>
        </p:nvSpPr>
        <p:spPr>
          <a:xfrm flipH="1">
            <a:off x="-1" y="4362499"/>
            <a:ext cx="9144351" cy="782105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9" name="Google Shape;819;p65"/>
          <p:cNvSpPr/>
          <p:nvPr/>
        </p:nvSpPr>
        <p:spPr>
          <a:xfrm rot="6479671">
            <a:off x="5455589" y="-1428985"/>
            <a:ext cx="1502599" cy="3510848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0" name="Google Shape;820;p65"/>
          <p:cNvSpPr/>
          <p:nvPr/>
        </p:nvSpPr>
        <p:spPr>
          <a:xfrm>
            <a:off x="0" y="-167425"/>
            <a:ext cx="9144351" cy="831498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1" name="Google Shape;821;p65"/>
          <p:cNvSpPr/>
          <p:nvPr/>
        </p:nvSpPr>
        <p:spPr>
          <a:xfrm>
            <a:off x="0" y="-167425"/>
            <a:ext cx="9144078" cy="911830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2" name="Google Shape;822;p65"/>
          <p:cNvSpPr/>
          <p:nvPr/>
        </p:nvSpPr>
        <p:spPr>
          <a:xfrm>
            <a:off x="1" y="4416936"/>
            <a:ext cx="9143690" cy="726902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3" name="Google Shape;823;p65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4" name="Google Shape;824;p65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5" name="Google Shape;825;p65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6" name="Google Shape;826;p65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7" name="Google Shape;827;p65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Google Shape;828;p65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9" name="Google Shape;829;p65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7">
  <p:cSld name="CUSTOM_41">
    <p:spTree>
      <p:nvGrpSpPr>
        <p:cNvPr id="830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" name="Google Shape;831;p66"/>
          <p:cNvSpPr/>
          <p:nvPr/>
        </p:nvSpPr>
        <p:spPr>
          <a:xfrm rot="10800000">
            <a:off x="7300975" y="6354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2" name="Google Shape;832;p66"/>
          <p:cNvSpPr/>
          <p:nvPr/>
        </p:nvSpPr>
        <p:spPr>
          <a:xfrm flipH="1" rot="-9367883">
            <a:off x="6856721" y="-33812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3" name="Google Shape;833;p66"/>
          <p:cNvSpPr/>
          <p:nvPr/>
        </p:nvSpPr>
        <p:spPr>
          <a:xfrm rot="-9944222">
            <a:off x="6941636" y="-29472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4" name="Google Shape;834;p66"/>
          <p:cNvSpPr/>
          <p:nvPr/>
        </p:nvSpPr>
        <p:spPr>
          <a:xfrm flipH="1" rot="5027361">
            <a:off x="7738224" y="4014283"/>
            <a:ext cx="1671004" cy="1597787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5" name="Google Shape;835;p66"/>
          <p:cNvSpPr/>
          <p:nvPr/>
        </p:nvSpPr>
        <p:spPr>
          <a:xfrm flipH="1" rot="10093095">
            <a:off x="6159427" y="4420485"/>
            <a:ext cx="3557278" cy="966682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Google Shape;836;p66"/>
          <p:cNvSpPr/>
          <p:nvPr/>
        </p:nvSpPr>
        <p:spPr>
          <a:xfrm flipH="1" rot="10800000">
            <a:off x="6159470" y="4327171"/>
            <a:ext cx="3556654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7" name="Google Shape;837;p66"/>
          <p:cNvSpPr txBox="1"/>
          <p:nvPr>
            <p:ph type="title"/>
          </p:nvPr>
        </p:nvSpPr>
        <p:spPr>
          <a:xfrm>
            <a:off x="4454400" y="1034213"/>
            <a:ext cx="3644400" cy="1732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38" name="Google Shape;838;p66"/>
          <p:cNvSpPr txBox="1"/>
          <p:nvPr>
            <p:ph idx="1" type="subTitle"/>
          </p:nvPr>
        </p:nvSpPr>
        <p:spPr>
          <a:xfrm>
            <a:off x="4454400" y="2842988"/>
            <a:ext cx="3644400" cy="126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9" name="Google Shape;839;p66"/>
          <p:cNvSpPr/>
          <p:nvPr/>
        </p:nvSpPr>
        <p:spPr>
          <a:xfrm rot="5400000">
            <a:off x="7721131" y="43245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Google Shape;840;p66"/>
          <p:cNvSpPr/>
          <p:nvPr/>
        </p:nvSpPr>
        <p:spPr>
          <a:xfrm rot="5400000">
            <a:off x="7319469" y="8016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66"/>
          <p:cNvSpPr/>
          <p:nvPr/>
        </p:nvSpPr>
        <p:spPr>
          <a:xfrm rot="-5400000">
            <a:off x="7064306" y="4171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66"/>
          <p:cNvSpPr/>
          <p:nvPr/>
        </p:nvSpPr>
        <p:spPr>
          <a:xfrm rot="5400000">
            <a:off x="6663256" y="1668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8">
  <p:cSld name="CUSTOM_37">
    <p:spTree>
      <p:nvGrpSpPr>
        <p:cNvPr id="843" name="Shape 8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Google Shape;844;p67"/>
          <p:cNvSpPr/>
          <p:nvPr/>
        </p:nvSpPr>
        <p:spPr>
          <a:xfrm rot="10800000">
            <a:off x="5444252" y="4036344"/>
            <a:ext cx="3644607" cy="111842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5" name="Google Shape;845;p67"/>
          <p:cNvSpPr/>
          <p:nvPr/>
        </p:nvSpPr>
        <p:spPr>
          <a:xfrm>
            <a:off x="6207850" y="3883665"/>
            <a:ext cx="2936718" cy="1271100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6" name="Google Shape;846;p67"/>
          <p:cNvSpPr/>
          <p:nvPr/>
        </p:nvSpPr>
        <p:spPr>
          <a:xfrm flipH="1">
            <a:off x="6645307" y="3883573"/>
            <a:ext cx="2498729" cy="1271173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7" name="Google Shape;847;p67"/>
          <p:cNvSpPr txBox="1"/>
          <p:nvPr>
            <p:ph type="title"/>
          </p:nvPr>
        </p:nvSpPr>
        <p:spPr>
          <a:xfrm>
            <a:off x="4691800" y="1160950"/>
            <a:ext cx="3543300" cy="159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5000"/>
              <a:buNone/>
              <a:defRPr sz="4300"/>
            </a:lvl1pPr>
            <a:lvl2pPr lvl="1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/>
        </p:txBody>
      </p:sp>
      <p:sp>
        <p:nvSpPr>
          <p:cNvPr id="848" name="Google Shape;848;p67"/>
          <p:cNvSpPr txBox="1"/>
          <p:nvPr>
            <p:ph idx="1" type="subTitle"/>
          </p:nvPr>
        </p:nvSpPr>
        <p:spPr>
          <a:xfrm>
            <a:off x="4691875" y="2833325"/>
            <a:ext cx="3543300" cy="116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49" name="Google Shape;849;p67"/>
          <p:cNvSpPr/>
          <p:nvPr/>
        </p:nvSpPr>
        <p:spPr>
          <a:xfrm rot="10800000">
            <a:off x="6742285" y="22388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67"/>
          <p:cNvSpPr/>
          <p:nvPr/>
        </p:nvSpPr>
        <p:spPr>
          <a:xfrm flipH="1" rot="-9367883">
            <a:off x="6298030" y="-379289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1" name="Google Shape;851;p67"/>
          <p:cNvSpPr/>
          <p:nvPr/>
        </p:nvSpPr>
        <p:spPr>
          <a:xfrm rot="-9944222">
            <a:off x="6382945" y="-335889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2" name="Google Shape;852;p67"/>
          <p:cNvSpPr/>
          <p:nvPr/>
        </p:nvSpPr>
        <p:spPr>
          <a:xfrm rot="5400000">
            <a:off x="8071681" y="778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3" name="Google Shape;853;p67"/>
          <p:cNvSpPr/>
          <p:nvPr/>
        </p:nvSpPr>
        <p:spPr>
          <a:xfrm rot="5400000">
            <a:off x="6004944" y="4863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4" name="Google Shape;854;p67"/>
          <p:cNvSpPr/>
          <p:nvPr/>
        </p:nvSpPr>
        <p:spPr>
          <a:xfrm rot="-5400000">
            <a:off x="7414856" y="625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67"/>
          <p:cNvSpPr/>
          <p:nvPr/>
        </p:nvSpPr>
        <p:spPr>
          <a:xfrm rot="5400000">
            <a:off x="5348731" y="4228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1">
  <p:cSld name="CUSTOM_7_1">
    <p:spTree>
      <p:nvGrpSpPr>
        <p:cNvPr id="856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p68"/>
          <p:cNvSpPr txBox="1"/>
          <p:nvPr>
            <p:ph type="title"/>
          </p:nvPr>
        </p:nvSpPr>
        <p:spPr>
          <a:xfrm>
            <a:off x="2693850" y="363275"/>
            <a:ext cx="37563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858" name="Google Shape;858;p68"/>
          <p:cNvSpPr txBox="1"/>
          <p:nvPr>
            <p:ph idx="1" type="subTitle"/>
          </p:nvPr>
        </p:nvSpPr>
        <p:spPr>
          <a:xfrm>
            <a:off x="4655852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59" name="Google Shape;859;p68"/>
          <p:cNvSpPr txBox="1"/>
          <p:nvPr>
            <p:ph idx="2" type="subTitle"/>
          </p:nvPr>
        </p:nvSpPr>
        <p:spPr>
          <a:xfrm>
            <a:off x="4958476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0" name="Google Shape;860;p68"/>
          <p:cNvSpPr txBox="1"/>
          <p:nvPr>
            <p:ph idx="3" type="subTitle"/>
          </p:nvPr>
        </p:nvSpPr>
        <p:spPr>
          <a:xfrm>
            <a:off x="1442838" y="141490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1" name="Google Shape;861;p68"/>
          <p:cNvSpPr txBox="1"/>
          <p:nvPr>
            <p:ph idx="4" type="subTitle"/>
          </p:nvPr>
        </p:nvSpPr>
        <p:spPr>
          <a:xfrm>
            <a:off x="1745688" y="1810225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2" name="Google Shape;862;p68"/>
          <p:cNvSpPr txBox="1"/>
          <p:nvPr>
            <p:ph idx="5" type="subTitle"/>
          </p:nvPr>
        </p:nvSpPr>
        <p:spPr>
          <a:xfrm>
            <a:off x="4655812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3" name="Google Shape;863;p68"/>
          <p:cNvSpPr txBox="1"/>
          <p:nvPr>
            <p:ph idx="6" type="subTitle"/>
          </p:nvPr>
        </p:nvSpPr>
        <p:spPr>
          <a:xfrm>
            <a:off x="4958476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4" name="Google Shape;864;p68"/>
          <p:cNvSpPr txBox="1"/>
          <p:nvPr>
            <p:ph idx="7" type="subTitle"/>
          </p:nvPr>
        </p:nvSpPr>
        <p:spPr>
          <a:xfrm>
            <a:off x="1442838" y="3160150"/>
            <a:ext cx="30453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865" name="Google Shape;865;p68"/>
          <p:cNvSpPr txBox="1"/>
          <p:nvPr>
            <p:ph idx="8" type="subTitle"/>
          </p:nvPr>
        </p:nvSpPr>
        <p:spPr>
          <a:xfrm>
            <a:off x="1745688" y="3555474"/>
            <a:ext cx="2439900" cy="10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866" name="Google Shape;866;p68"/>
          <p:cNvSpPr/>
          <p:nvPr/>
        </p:nvSpPr>
        <p:spPr>
          <a:xfrm flipH="1" rot="-5532439">
            <a:off x="-2045052" y="2322174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7" name="Google Shape;867;p68"/>
          <p:cNvSpPr/>
          <p:nvPr/>
        </p:nvSpPr>
        <p:spPr>
          <a:xfrm flipH="1" rot="-5400000">
            <a:off x="-832519" y="2826431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8" name="Google Shape;868;p68"/>
          <p:cNvSpPr/>
          <p:nvPr/>
        </p:nvSpPr>
        <p:spPr>
          <a:xfrm flipH="1" rot="5400000">
            <a:off x="-551012" y="3638024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9" name="Google Shape;869;p68"/>
          <p:cNvSpPr/>
          <p:nvPr/>
        </p:nvSpPr>
        <p:spPr>
          <a:xfrm flipH="1" rot="5400000">
            <a:off x="1100376" y="440793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0" name="Google Shape;870;p68"/>
          <p:cNvSpPr/>
          <p:nvPr/>
        </p:nvSpPr>
        <p:spPr>
          <a:xfrm flipH="1" rot="5400000">
            <a:off x="661951" y="365733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1" name="Google Shape;871;p68"/>
          <p:cNvSpPr/>
          <p:nvPr/>
        </p:nvSpPr>
        <p:spPr>
          <a:xfrm flipH="1" rot="5400000">
            <a:off x="315101" y="1950637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2" name="Google Shape;872;p68"/>
          <p:cNvSpPr/>
          <p:nvPr/>
        </p:nvSpPr>
        <p:spPr>
          <a:xfrm flipH="1" rot="5400000">
            <a:off x="458251" y="2482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3" name="Google Shape;873;p68"/>
          <p:cNvSpPr/>
          <p:nvPr/>
        </p:nvSpPr>
        <p:spPr>
          <a:xfrm flipH="1" rot="5267561">
            <a:off x="6370324" y="1912069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4" name="Google Shape;874;p68"/>
          <p:cNvSpPr/>
          <p:nvPr/>
        </p:nvSpPr>
        <p:spPr>
          <a:xfrm flipH="1" rot="5400000">
            <a:off x="7582879" y="1222315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5" name="Google Shape;875;p68"/>
          <p:cNvSpPr/>
          <p:nvPr/>
        </p:nvSpPr>
        <p:spPr>
          <a:xfrm flipH="1" rot="-5400000">
            <a:off x="7598103" y="388035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6" name="Google Shape;876;p68"/>
          <p:cNvSpPr/>
          <p:nvPr/>
        </p:nvSpPr>
        <p:spPr>
          <a:xfrm flipH="1" rot="-5400000">
            <a:off x="7945213" y="5085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Google Shape;877;p68"/>
          <p:cNvSpPr/>
          <p:nvPr/>
        </p:nvSpPr>
        <p:spPr>
          <a:xfrm flipH="1" rot="-5400000">
            <a:off x="8383638" y="12591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8" name="Google Shape;878;p68"/>
          <p:cNvSpPr/>
          <p:nvPr/>
        </p:nvSpPr>
        <p:spPr>
          <a:xfrm flipH="1" rot="-5400000">
            <a:off x="8730488" y="29658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9" name="Google Shape;879;p68"/>
          <p:cNvSpPr/>
          <p:nvPr/>
        </p:nvSpPr>
        <p:spPr>
          <a:xfrm flipH="1" rot="-5400000">
            <a:off x="8522238" y="460349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 2">
  <p:cSld name="CUSTOM_36">
    <p:spTree>
      <p:nvGrpSpPr>
        <p:cNvPr id="880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6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82" name="Google Shape;882;p69"/>
          <p:cNvSpPr txBox="1"/>
          <p:nvPr>
            <p:ph idx="2" type="title"/>
          </p:nvPr>
        </p:nvSpPr>
        <p:spPr>
          <a:xfrm>
            <a:off x="595875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83" name="Google Shape;883;p69"/>
          <p:cNvSpPr txBox="1"/>
          <p:nvPr>
            <p:ph idx="1" type="subTitle"/>
          </p:nvPr>
        </p:nvSpPr>
        <p:spPr>
          <a:xfrm>
            <a:off x="816075" y="23584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4" name="Google Shape;884;p69"/>
          <p:cNvSpPr txBox="1"/>
          <p:nvPr>
            <p:ph idx="3" type="title"/>
          </p:nvPr>
        </p:nvSpPr>
        <p:spPr>
          <a:xfrm>
            <a:off x="5994850" y="18144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85" name="Google Shape;885;p69"/>
          <p:cNvSpPr txBox="1"/>
          <p:nvPr>
            <p:ph idx="4" type="subTitle"/>
          </p:nvPr>
        </p:nvSpPr>
        <p:spPr>
          <a:xfrm>
            <a:off x="5994850" y="2358429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6" name="Google Shape;886;p69"/>
          <p:cNvSpPr txBox="1"/>
          <p:nvPr>
            <p:ph idx="5" type="title"/>
          </p:nvPr>
        </p:nvSpPr>
        <p:spPr>
          <a:xfrm>
            <a:off x="595875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87" name="Google Shape;887;p69"/>
          <p:cNvSpPr txBox="1"/>
          <p:nvPr>
            <p:ph idx="6" type="subTitle"/>
          </p:nvPr>
        </p:nvSpPr>
        <p:spPr>
          <a:xfrm>
            <a:off x="816075" y="3749328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88" name="Google Shape;888;p69"/>
          <p:cNvSpPr txBox="1"/>
          <p:nvPr>
            <p:ph idx="7" type="title"/>
          </p:nvPr>
        </p:nvSpPr>
        <p:spPr>
          <a:xfrm>
            <a:off x="5994850" y="3205300"/>
            <a:ext cx="2543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889" name="Google Shape;889;p69"/>
          <p:cNvSpPr txBox="1"/>
          <p:nvPr>
            <p:ph idx="8" type="subTitle"/>
          </p:nvPr>
        </p:nvSpPr>
        <p:spPr>
          <a:xfrm>
            <a:off x="5994850" y="3749327"/>
            <a:ext cx="23229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90" name="Google Shape;890;p69"/>
          <p:cNvSpPr/>
          <p:nvPr/>
        </p:nvSpPr>
        <p:spPr>
          <a:xfrm flipH="1" rot="10800000">
            <a:off x="37927" y="43746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1" name="Google Shape;891;p69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2" name="Google Shape;892;p69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3" name="Google Shape;893;p69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4" name="Google Shape;894;p69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5" name="Google Shape;895;p69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69"/>
          <p:cNvSpPr/>
          <p:nvPr/>
        </p:nvSpPr>
        <p:spPr>
          <a:xfrm rot="5400000">
            <a:off x="8873931" y="10286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7" name="Google Shape;897;p69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8" name="Google Shape;898;p69"/>
          <p:cNvSpPr/>
          <p:nvPr/>
        </p:nvSpPr>
        <p:spPr>
          <a:xfrm rot="-5400000">
            <a:off x="8183406" y="80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69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">
  <p:cSld name="CUSTOM_9">
    <p:spTree>
      <p:nvGrpSpPr>
        <p:cNvPr id="900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70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02" name="Google Shape;902;p70"/>
          <p:cNvSpPr txBox="1"/>
          <p:nvPr>
            <p:ph idx="1" type="subTitle"/>
          </p:nvPr>
        </p:nvSpPr>
        <p:spPr>
          <a:xfrm>
            <a:off x="3328957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03" name="Google Shape;903;p70"/>
          <p:cNvSpPr txBox="1"/>
          <p:nvPr>
            <p:ph idx="2" type="subTitle"/>
          </p:nvPr>
        </p:nvSpPr>
        <p:spPr>
          <a:xfrm>
            <a:off x="3482707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4" name="Google Shape;904;p70"/>
          <p:cNvSpPr txBox="1"/>
          <p:nvPr>
            <p:ph idx="3" type="subTitle"/>
          </p:nvPr>
        </p:nvSpPr>
        <p:spPr>
          <a:xfrm>
            <a:off x="791813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05" name="Google Shape;905;p70"/>
          <p:cNvSpPr txBox="1"/>
          <p:nvPr>
            <p:ph idx="4" type="subTitle"/>
          </p:nvPr>
        </p:nvSpPr>
        <p:spPr>
          <a:xfrm>
            <a:off x="945563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6" name="Google Shape;906;p70"/>
          <p:cNvSpPr txBox="1"/>
          <p:nvPr>
            <p:ph idx="5" type="subTitle"/>
          </p:nvPr>
        </p:nvSpPr>
        <p:spPr>
          <a:xfrm>
            <a:off x="5866075" y="2343550"/>
            <a:ext cx="2486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07" name="Google Shape;907;p70"/>
          <p:cNvSpPr txBox="1"/>
          <p:nvPr>
            <p:ph idx="6" type="subTitle"/>
          </p:nvPr>
        </p:nvSpPr>
        <p:spPr>
          <a:xfrm>
            <a:off x="6019825" y="2662675"/>
            <a:ext cx="21786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08" name="Google Shape;908;p70"/>
          <p:cNvSpPr/>
          <p:nvPr/>
        </p:nvSpPr>
        <p:spPr>
          <a:xfrm rot="10800000">
            <a:off x="2531291" y="4235323"/>
            <a:ext cx="5428956" cy="1009852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9" name="Google Shape;909;p70"/>
          <p:cNvSpPr/>
          <p:nvPr/>
        </p:nvSpPr>
        <p:spPr>
          <a:xfrm rot="5400000">
            <a:off x="3108924" y="2854084"/>
            <a:ext cx="1442280" cy="3563817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0" name="Google Shape;910;p70"/>
          <p:cNvSpPr/>
          <p:nvPr/>
        </p:nvSpPr>
        <p:spPr>
          <a:xfrm>
            <a:off x="3682950" y="4420625"/>
            <a:ext cx="2132100" cy="12342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1" name="Google Shape;911;p70"/>
          <p:cNvSpPr/>
          <p:nvPr/>
        </p:nvSpPr>
        <p:spPr>
          <a:xfrm flipH="1" rot="10800000">
            <a:off x="3968688" y="40718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2" name="Google Shape;912;p70"/>
          <p:cNvSpPr/>
          <p:nvPr/>
        </p:nvSpPr>
        <p:spPr>
          <a:xfrm flipH="1" rot="10800000">
            <a:off x="5921426" y="4554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3" name="Google Shape;913;p70"/>
          <p:cNvSpPr/>
          <p:nvPr/>
        </p:nvSpPr>
        <p:spPr>
          <a:xfrm flipH="1" rot="10800000">
            <a:off x="1267213" y="45217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4" name="Google Shape;914;p70"/>
          <p:cNvSpPr/>
          <p:nvPr/>
        </p:nvSpPr>
        <p:spPr>
          <a:xfrm flipH="1" rot="10800000">
            <a:off x="8100026" y="47529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5" name="Google Shape;915;p70"/>
          <p:cNvSpPr/>
          <p:nvPr/>
        </p:nvSpPr>
        <p:spPr>
          <a:xfrm flipH="1" rot="10800000">
            <a:off x="6505813" y="485159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6" name="Google Shape;916;p70"/>
          <p:cNvSpPr/>
          <p:nvPr/>
        </p:nvSpPr>
        <p:spPr>
          <a:xfrm flipH="1" rot="10800000">
            <a:off x="1985676" y="410423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CUSTOM_29">
    <p:spTree>
      <p:nvGrpSpPr>
        <p:cNvPr id="917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71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9" name="Google Shape;919;p71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0" name="Google Shape;920;p71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1" name="Google Shape;921;p71"/>
          <p:cNvSpPr txBox="1"/>
          <p:nvPr>
            <p:ph type="title"/>
          </p:nvPr>
        </p:nvSpPr>
        <p:spPr>
          <a:xfrm flipH="1">
            <a:off x="1393306" y="2025275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922" name="Google Shape;922;p71"/>
          <p:cNvSpPr txBox="1"/>
          <p:nvPr>
            <p:ph idx="1" type="subTitle"/>
          </p:nvPr>
        </p:nvSpPr>
        <p:spPr>
          <a:xfrm flipH="1">
            <a:off x="1393306" y="2342448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3" name="Google Shape;923;p71"/>
          <p:cNvSpPr txBox="1"/>
          <p:nvPr>
            <p:ph idx="2" type="title"/>
          </p:nvPr>
        </p:nvSpPr>
        <p:spPr>
          <a:xfrm flipH="1">
            <a:off x="3560862" y="3479400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924" name="Google Shape;924;p71"/>
          <p:cNvSpPr txBox="1"/>
          <p:nvPr>
            <p:ph idx="3" type="subTitle"/>
          </p:nvPr>
        </p:nvSpPr>
        <p:spPr>
          <a:xfrm flipH="1">
            <a:off x="3560862" y="3796573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5" name="Google Shape;925;p71"/>
          <p:cNvSpPr txBox="1"/>
          <p:nvPr>
            <p:ph idx="4" type="title"/>
          </p:nvPr>
        </p:nvSpPr>
        <p:spPr>
          <a:xfrm flipH="1">
            <a:off x="5728394" y="2025263"/>
            <a:ext cx="2022300" cy="3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1pPr>
            <a:lvl2pPr lvl="1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2pPr>
            <a:lvl3pPr lvl="2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3pPr>
            <a:lvl4pPr lvl="3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4pPr>
            <a:lvl5pPr lvl="4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5pPr>
            <a:lvl6pPr lvl="5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6pPr>
            <a:lvl7pPr lvl="6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7pPr>
            <a:lvl8pPr lvl="7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8pPr>
            <a:lvl9pPr lvl="8" algn="ctr">
              <a:spcBef>
                <a:spcPts val="0"/>
              </a:spcBef>
              <a:spcAft>
                <a:spcPts val="0"/>
              </a:spcAft>
              <a:buSzPts val="2700"/>
              <a:buNone/>
              <a:defRPr sz="2700"/>
            </a:lvl9pPr>
          </a:lstStyle>
          <a:p/>
        </p:txBody>
      </p:sp>
      <p:sp>
        <p:nvSpPr>
          <p:cNvPr id="926" name="Google Shape;926;p71"/>
          <p:cNvSpPr txBox="1"/>
          <p:nvPr>
            <p:ph idx="5" type="subTitle"/>
          </p:nvPr>
        </p:nvSpPr>
        <p:spPr>
          <a:xfrm flipH="1">
            <a:off x="5728394" y="2342435"/>
            <a:ext cx="2022300" cy="64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927" name="Google Shape;927;p71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71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9" name="Google Shape;929;p71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0" name="Google Shape;930;p71"/>
          <p:cNvSpPr txBox="1"/>
          <p:nvPr>
            <p:ph idx="6"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31" name="Google Shape;931;p71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2" name="Google Shape;932;p71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3" name="Google Shape;933;p71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4" name="Google Shape;934;p71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2">
  <p:cSld name="CUSTOM_10">
    <p:spTree>
      <p:nvGrpSpPr>
        <p:cNvPr id="935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72"/>
          <p:cNvSpPr txBox="1"/>
          <p:nvPr>
            <p:ph type="title"/>
          </p:nvPr>
        </p:nvSpPr>
        <p:spPr>
          <a:xfrm>
            <a:off x="2571750" y="363275"/>
            <a:ext cx="40005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37" name="Google Shape;937;p72"/>
          <p:cNvSpPr txBox="1"/>
          <p:nvPr>
            <p:ph idx="1" type="subTitle"/>
          </p:nvPr>
        </p:nvSpPr>
        <p:spPr>
          <a:xfrm>
            <a:off x="4881606" y="3566100"/>
            <a:ext cx="22056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38" name="Google Shape;938;p72"/>
          <p:cNvSpPr txBox="1"/>
          <p:nvPr>
            <p:ph idx="2" type="subTitle"/>
          </p:nvPr>
        </p:nvSpPr>
        <p:spPr>
          <a:xfrm>
            <a:off x="4740306" y="3861150"/>
            <a:ext cx="24882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39" name="Google Shape;939;p72"/>
          <p:cNvSpPr txBox="1"/>
          <p:nvPr>
            <p:ph idx="3" type="subTitle"/>
          </p:nvPr>
        </p:nvSpPr>
        <p:spPr>
          <a:xfrm>
            <a:off x="2014344" y="356610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40" name="Google Shape;940;p72"/>
          <p:cNvSpPr txBox="1"/>
          <p:nvPr>
            <p:ph idx="4" type="subTitle"/>
          </p:nvPr>
        </p:nvSpPr>
        <p:spPr>
          <a:xfrm>
            <a:off x="1915494" y="3861150"/>
            <a:ext cx="2205600" cy="64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941" name="Google Shape;941;p72"/>
          <p:cNvSpPr/>
          <p:nvPr/>
        </p:nvSpPr>
        <p:spPr>
          <a:xfrm rot="-5400000">
            <a:off x="-687297" y="596629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2" name="Google Shape;942;p72"/>
          <p:cNvSpPr/>
          <p:nvPr/>
        </p:nvSpPr>
        <p:spPr>
          <a:xfrm rot="-5400000">
            <a:off x="-1281850" y="1134665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3" name="Google Shape;943;p72"/>
          <p:cNvSpPr/>
          <p:nvPr/>
        </p:nvSpPr>
        <p:spPr>
          <a:xfrm rot="5400000">
            <a:off x="466981" y="11957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72"/>
          <p:cNvSpPr/>
          <p:nvPr/>
        </p:nvSpPr>
        <p:spPr>
          <a:xfrm rot="5400000">
            <a:off x="-494883" y="20869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5" name="Google Shape;945;p72"/>
          <p:cNvSpPr/>
          <p:nvPr/>
        </p:nvSpPr>
        <p:spPr>
          <a:xfrm rot="5400000">
            <a:off x="928869" y="9991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72"/>
          <p:cNvSpPr/>
          <p:nvPr/>
        </p:nvSpPr>
        <p:spPr>
          <a:xfrm rot="-5400000">
            <a:off x="269256" y="2842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72"/>
          <p:cNvSpPr/>
          <p:nvPr/>
        </p:nvSpPr>
        <p:spPr>
          <a:xfrm rot="5400000">
            <a:off x="7087547" y="3261706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8" name="Google Shape;948;p72"/>
          <p:cNvSpPr/>
          <p:nvPr/>
        </p:nvSpPr>
        <p:spPr>
          <a:xfrm rot="5400000">
            <a:off x="7632127" y="317011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9" name="Google Shape;949;p72"/>
          <p:cNvSpPr/>
          <p:nvPr/>
        </p:nvSpPr>
        <p:spPr>
          <a:xfrm rot="-5400000">
            <a:off x="8580444" y="36971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72"/>
          <p:cNvSpPr/>
          <p:nvPr/>
        </p:nvSpPr>
        <p:spPr>
          <a:xfrm rot="-5400000">
            <a:off x="7715198" y="379368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72"/>
          <p:cNvSpPr/>
          <p:nvPr/>
        </p:nvSpPr>
        <p:spPr>
          <a:xfrm rot="-5400000">
            <a:off x="8183656" y="39584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2" name="Google Shape;952;p72"/>
          <p:cNvSpPr/>
          <p:nvPr/>
        </p:nvSpPr>
        <p:spPr>
          <a:xfrm rot="5400000">
            <a:off x="8843269" y="2115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3" name="Google Shape;953;p72"/>
          <p:cNvSpPr/>
          <p:nvPr/>
        </p:nvSpPr>
        <p:spPr>
          <a:xfrm rot="-5400000">
            <a:off x="7541144" y="4680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4" name="Google Shape;954;p72"/>
          <p:cNvSpPr/>
          <p:nvPr/>
        </p:nvSpPr>
        <p:spPr>
          <a:xfrm rot="5400000">
            <a:off x="1506281" y="2119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CUSTOM_1">
    <p:spTree>
      <p:nvGrpSpPr>
        <p:cNvPr id="955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73"/>
          <p:cNvSpPr txBox="1"/>
          <p:nvPr>
            <p:ph type="title"/>
          </p:nvPr>
        </p:nvSpPr>
        <p:spPr>
          <a:xfrm>
            <a:off x="2372500" y="760675"/>
            <a:ext cx="4398900" cy="936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57" name="Google Shape;957;p73"/>
          <p:cNvSpPr txBox="1"/>
          <p:nvPr>
            <p:ph idx="1" type="subTitle"/>
          </p:nvPr>
        </p:nvSpPr>
        <p:spPr>
          <a:xfrm>
            <a:off x="2377611" y="1693425"/>
            <a:ext cx="4398900" cy="109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8" name="Google Shape;958;p73"/>
          <p:cNvSpPr txBox="1"/>
          <p:nvPr>
            <p:ph idx="2" type="subTitle"/>
          </p:nvPr>
        </p:nvSpPr>
        <p:spPr>
          <a:xfrm>
            <a:off x="2676890" y="3952700"/>
            <a:ext cx="3790200" cy="27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100">
                <a:solidFill>
                  <a:schemeClr val="dk1"/>
                </a:solidFill>
              </a:defRPr>
            </a:lvl1pPr>
            <a:lvl2pPr lvl="1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959" name="Google Shape;959;p73"/>
          <p:cNvSpPr txBox="1"/>
          <p:nvPr/>
        </p:nvSpPr>
        <p:spPr>
          <a:xfrm>
            <a:off x="2924390" y="3270788"/>
            <a:ext cx="32952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: This presentation template was created by</a:t>
            </a:r>
            <a:r>
              <a:rPr b="1"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en" sz="11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icons, infographics &amp; images by </a:t>
            </a:r>
            <a:r>
              <a:rPr b="1" lang="en" sz="1100">
                <a:solidFill>
                  <a:schemeClr val="dk1"/>
                </a:solidFill>
                <a:uFill>
                  <a:noFill/>
                </a:u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b="1" sz="11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0" name="Google Shape;960;p73"/>
          <p:cNvSpPr/>
          <p:nvPr/>
        </p:nvSpPr>
        <p:spPr>
          <a:xfrm rot="-5538951">
            <a:off x="-2574537" y="1029968"/>
            <a:ext cx="6383009" cy="1326004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1" name="Google Shape;961;p73"/>
          <p:cNvSpPr/>
          <p:nvPr/>
        </p:nvSpPr>
        <p:spPr>
          <a:xfrm flipH="1" rot="5400000">
            <a:off x="-1065756" y="2741763"/>
            <a:ext cx="3598025" cy="1537331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2" name="Google Shape;962;p73"/>
          <p:cNvSpPr/>
          <p:nvPr/>
        </p:nvSpPr>
        <p:spPr>
          <a:xfrm flipH="1" rot="5400000">
            <a:off x="-627512" y="3888154"/>
            <a:ext cx="2023800" cy="1071475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3" name="Google Shape;963;p73"/>
          <p:cNvSpPr/>
          <p:nvPr/>
        </p:nvSpPr>
        <p:spPr>
          <a:xfrm>
            <a:off x="771800" y="27575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4" name="Google Shape;964;p73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5" name="Google Shape;965;p73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6" name="Google Shape;966;p73"/>
          <p:cNvSpPr/>
          <p:nvPr/>
        </p:nvSpPr>
        <p:spPr>
          <a:xfrm>
            <a:off x="1169650" y="35512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7" name="Google Shape;967;p73"/>
          <p:cNvSpPr/>
          <p:nvPr/>
        </p:nvSpPr>
        <p:spPr>
          <a:xfrm>
            <a:off x="37648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8" name="Google Shape;968;p73"/>
          <p:cNvGrpSpPr/>
          <p:nvPr/>
        </p:nvGrpSpPr>
        <p:grpSpPr>
          <a:xfrm rot="10800000">
            <a:off x="7695844" y="-223188"/>
            <a:ext cx="1676378" cy="6958517"/>
            <a:chOff x="-174456" y="-1522725"/>
            <a:chExt cx="1676378" cy="6958517"/>
          </a:xfrm>
        </p:grpSpPr>
        <p:sp>
          <p:nvSpPr>
            <p:cNvPr id="969" name="Google Shape;969;p73"/>
            <p:cNvSpPr/>
            <p:nvPr/>
          </p:nvSpPr>
          <p:spPr>
            <a:xfrm rot="-5538951">
              <a:off x="-2574537" y="1029968"/>
              <a:ext cx="6383009" cy="1326004"/>
            </a:xfrm>
            <a:custGeom>
              <a:rect b="b" l="l" r="r" t="t"/>
              <a:pathLst>
                <a:path extrusionOk="0" h="14785" w="79484">
                  <a:moveTo>
                    <a:pt x="64823" y="0"/>
                  </a:moveTo>
                  <a:cubicBezTo>
                    <a:pt x="56730" y="0"/>
                    <a:pt x="48629" y="357"/>
                    <a:pt x="40537" y="566"/>
                  </a:cubicBezTo>
                  <a:cubicBezTo>
                    <a:pt x="32882" y="767"/>
                    <a:pt x="25204" y="856"/>
                    <a:pt x="17548" y="856"/>
                  </a:cubicBezTo>
                  <a:lnTo>
                    <a:pt x="6188" y="856"/>
                  </a:lnTo>
                  <a:cubicBezTo>
                    <a:pt x="5806" y="856"/>
                    <a:pt x="5327" y="841"/>
                    <a:pt x="4808" y="841"/>
                  </a:cubicBezTo>
                  <a:cubicBezTo>
                    <a:pt x="2720" y="841"/>
                    <a:pt x="0" y="1085"/>
                    <a:pt x="519" y="3534"/>
                  </a:cubicBezTo>
                  <a:cubicBezTo>
                    <a:pt x="1166" y="6614"/>
                    <a:pt x="4269" y="9560"/>
                    <a:pt x="6746" y="11190"/>
                  </a:cubicBezTo>
                  <a:cubicBezTo>
                    <a:pt x="10540" y="13712"/>
                    <a:pt x="15160" y="14738"/>
                    <a:pt x="19713" y="14783"/>
                  </a:cubicBezTo>
                  <a:cubicBezTo>
                    <a:pt x="19807" y="14784"/>
                    <a:pt x="19901" y="14784"/>
                    <a:pt x="19995" y="14784"/>
                  </a:cubicBezTo>
                  <a:cubicBezTo>
                    <a:pt x="22334" y="14784"/>
                    <a:pt x="24671" y="14518"/>
                    <a:pt x="26967" y="14024"/>
                  </a:cubicBezTo>
                  <a:cubicBezTo>
                    <a:pt x="29891" y="13377"/>
                    <a:pt x="32703" y="12350"/>
                    <a:pt x="35515" y="11324"/>
                  </a:cubicBezTo>
                  <a:cubicBezTo>
                    <a:pt x="42724" y="8712"/>
                    <a:pt x="50045" y="6235"/>
                    <a:pt x="57633" y="5141"/>
                  </a:cubicBezTo>
                  <a:cubicBezTo>
                    <a:pt x="61727" y="4546"/>
                    <a:pt x="65864" y="4360"/>
                    <a:pt x="70011" y="4360"/>
                  </a:cubicBezTo>
                  <a:cubicBezTo>
                    <a:pt x="73167" y="4360"/>
                    <a:pt x="76330" y="4468"/>
                    <a:pt x="79484" y="4583"/>
                  </a:cubicBezTo>
                  <a:cubicBezTo>
                    <a:pt x="79461" y="3222"/>
                    <a:pt x="79439" y="1860"/>
                    <a:pt x="79439" y="499"/>
                  </a:cubicBezTo>
                  <a:cubicBezTo>
                    <a:pt x="74572" y="130"/>
                    <a:pt x="69699" y="0"/>
                    <a:pt x="64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73"/>
            <p:cNvSpPr/>
            <p:nvPr/>
          </p:nvSpPr>
          <p:spPr>
            <a:xfrm flipH="1" rot="5400000">
              <a:off x="-1065756" y="2741763"/>
              <a:ext cx="3598025" cy="1537331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73"/>
            <p:cNvSpPr/>
            <p:nvPr/>
          </p:nvSpPr>
          <p:spPr>
            <a:xfrm flipH="1" rot="5400000">
              <a:off x="-627512" y="3888154"/>
              <a:ext cx="2023800" cy="1071475"/>
            </a:xfrm>
            <a:custGeom>
              <a:rect b="b" l="l" r="r" t="t"/>
              <a:pathLst>
                <a:path extrusionOk="0" h="42859" w="80952">
                  <a:moveTo>
                    <a:pt x="7027" y="1"/>
                  </a:moveTo>
                  <a:cubicBezTo>
                    <a:pt x="6872" y="1"/>
                    <a:pt x="6717" y="3"/>
                    <a:pt x="6562" y="7"/>
                  </a:cubicBezTo>
                  <a:cubicBezTo>
                    <a:pt x="4866" y="30"/>
                    <a:pt x="3192" y="387"/>
                    <a:pt x="1629" y="1056"/>
                  </a:cubicBezTo>
                  <a:cubicBezTo>
                    <a:pt x="0" y="1793"/>
                    <a:pt x="89" y="2418"/>
                    <a:pt x="335" y="4114"/>
                  </a:cubicBezTo>
                  <a:cubicBezTo>
                    <a:pt x="982" y="8332"/>
                    <a:pt x="1652" y="12528"/>
                    <a:pt x="2321" y="16724"/>
                  </a:cubicBezTo>
                  <a:lnTo>
                    <a:pt x="4241" y="29022"/>
                  </a:lnTo>
                  <a:cubicBezTo>
                    <a:pt x="4866" y="32972"/>
                    <a:pt x="6160" y="37347"/>
                    <a:pt x="6160" y="41342"/>
                  </a:cubicBezTo>
                  <a:cubicBezTo>
                    <a:pt x="6227" y="41676"/>
                    <a:pt x="6294" y="42056"/>
                    <a:pt x="6562" y="42257"/>
                  </a:cubicBezTo>
                  <a:cubicBezTo>
                    <a:pt x="6776" y="42374"/>
                    <a:pt x="7008" y="42440"/>
                    <a:pt x="7256" y="42440"/>
                  </a:cubicBezTo>
                  <a:cubicBezTo>
                    <a:pt x="7292" y="42440"/>
                    <a:pt x="7328" y="42438"/>
                    <a:pt x="7365" y="42435"/>
                  </a:cubicBezTo>
                  <a:cubicBezTo>
                    <a:pt x="18275" y="42693"/>
                    <a:pt x="29189" y="42859"/>
                    <a:pt x="40102" y="42859"/>
                  </a:cubicBezTo>
                  <a:cubicBezTo>
                    <a:pt x="53724" y="42859"/>
                    <a:pt x="67345" y="42601"/>
                    <a:pt x="80951" y="41944"/>
                  </a:cubicBezTo>
                  <a:cubicBezTo>
                    <a:pt x="71220" y="38596"/>
                    <a:pt x="61154" y="36409"/>
                    <a:pt x="50910" y="35450"/>
                  </a:cubicBezTo>
                  <a:cubicBezTo>
                    <a:pt x="46357" y="35003"/>
                    <a:pt x="41513" y="34735"/>
                    <a:pt x="37741" y="32124"/>
                  </a:cubicBezTo>
                  <a:cubicBezTo>
                    <a:pt x="33880" y="29423"/>
                    <a:pt x="31939" y="24781"/>
                    <a:pt x="30443" y="20317"/>
                  </a:cubicBezTo>
                  <a:cubicBezTo>
                    <a:pt x="28948" y="15854"/>
                    <a:pt x="27609" y="11144"/>
                    <a:pt x="24439" y="7663"/>
                  </a:cubicBezTo>
                  <a:cubicBezTo>
                    <a:pt x="22676" y="5743"/>
                    <a:pt x="20422" y="4315"/>
                    <a:pt x="18123" y="3087"/>
                  </a:cubicBezTo>
                  <a:cubicBezTo>
                    <a:pt x="14732" y="1327"/>
                    <a:pt x="10908" y="1"/>
                    <a:pt x="70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72" name="Google Shape;972;p73"/>
          <p:cNvSpPr/>
          <p:nvPr/>
        </p:nvSpPr>
        <p:spPr>
          <a:xfrm flipH="1" rot="10800000">
            <a:off x="7981650" y="28604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3" name="Google Shape;973;p73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Google Shape;974;p73"/>
          <p:cNvSpPr/>
          <p:nvPr/>
        </p:nvSpPr>
        <p:spPr>
          <a:xfrm flipH="1" rot="10800000">
            <a:off x="7932450" y="4287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5" name="Google Shape;975;p73"/>
          <p:cNvSpPr/>
          <p:nvPr/>
        </p:nvSpPr>
        <p:spPr>
          <a:xfrm flipH="1" rot="10800000">
            <a:off x="7695850" y="17277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6" name="Google Shape;976;p73"/>
          <p:cNvSpPr/>
          <p:nvPr/>
        </p:nvSpPr>
        <p:spPr>
          <a:xfrm flipH="1" rot="10800000">
            <a:off x="829948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2">
  <p:cSld name="CUSTOM_11_1">
    <p:spTree>
      <p:nvGrpSpPr>
        <p:cNvPr id="977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p7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79" name="Google Shape;979;p74"/>
          <p:cNvSpPr txBox="1"/>
          <p:nvPr>
            <p:ph idx="1" type="subTitle"/>
          </p:nvPr>
        </p:nvSpPr>
        <p:spPr>
          <a:xfrm>
            <a:off x="21155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80" name="Google Shape;980;p74"/>
          <p:cNvSpPr txBox="1"/>
          <p:nvPr>
            <p:ph idx="2" type="subTitle"/>
          </p:nvPr>
        </p:nvSpPr>
        <p:spPr>
          <a:xfrm>
            <a:off x="2016350" y="2145400"/>
            <a:ext cx="5111400" cy="179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81" name="Google Shape;981;p74"/>
          <p:cNvSpPr/>
          <p:nvPr/>
        </p:nvSpPr>
        <p:spPr>
          <a:xfrm flipH="1">
            <a:off x="-178543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2" name="Google Shape;982;p74"/>
          <p:cNvSpPr/>
          <p:nvPr/>
        </p:nvSpPr>
        <p:spPr>
          <a:xfrm flipH="1" rot="10800000">
            <a:off x="-278322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3" name="Google Shape;983;p74"/>
          <p:cNvSpPr/>
          <p:nvPr/>
        </p:nvSpPr>
        <p:spPr>
          <a:xfrm rot="-10484947">
            <a:off x="-734940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4" name="Google Shape;984;p74"/>
          <p:cNvSpPr/>
          <p:nvPr/>
        </p:nvSpPr>
        <p:spPr>
          <a:xfrm flipH="1" rot="10800000">
            <a:off x="17222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5" name="Google Shape;985;p74"/>
          <p:cNvSpPr/>
          <p:nvPr/>
        </p:nvSpPr>
        <p:spPr>
          <a:xfrm flipH="1" rot="10800000">
            <a:off x="832326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6" name="Google Shape;986;p74"/>
          <p:cNvSpPr/>
          <p:nvPr/>
        </p:nvSpPr>
        <p:spPr>
          <a:xfrm flipH="1" rot="10800000">
            <a:off x="61551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 3">
  <p:cSld name="CUSTOM_11">
    <p:spTree>
      <p:nvGrpSpPr>
        <p:cNvPr id="987" name="Shape 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" name="Google Shape;988;p75"/>
          <p:cNvSpPr txBox="1"/>
          <p:nvPr>
            <p:ph type="title"/>
          </p:nvPr>
        </p:nvSpPr>
        <p:spPr>
          <a:xfrm>
            <a:off x="3105950" y="363275"/>
            <a:ext cx="2932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989" name="Google Shape;989;p75"/>
          <p:cNvSpPr txBox="1"/>
          <p:nvPr>
            <p:ph idx="1" type="subTitle"/>
          </p:nvPr>
        </p:nvSpPr>
        <p:spPr>
          <a:xfrm>
            <a:off x="760275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90" name="Google Shape;990;p75"/>
          <p:cNvSpPr txBox="1"/>
          <p:nvPr>
            <p:ph idx="2" type="subTitle"/>
          </p:nvPr>
        </p:nvSpPr>
        <p:spPr>
          <a:xfrm>
            <a:off x="5400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1" name="Google Shape;991;p75"/>
          <p:cNvSpPr txBox="1"/>
          <p:nvPr>
            <p:ph idx="3" type="subTitle"/>
          </p:nvPr>
        </p:nvSpPr>
        <p:spPr>
          <a:xfrm>
            <a:off x="4564200" y="1535450"/>
            <a:ext cx="20079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992" name="Google Shape;992;p75"/>
          <p:cNvSpPr txBox="1"/>
          <p:nvPr>
            <p:ph idx="4" type="subTitle"/>
          </p:nvPr>
        </p:nvSpPr>
        <p:spPr>
          <a:xfrm>
            <a:off x="4440600" y="2145400"/>
            <a:ext cx="3834000" cy="233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50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lvl="1" algn="ctr">
              <a:spcBef>
                <a:spcPts val="10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993" name="Google Shape;993;p75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4" name="Google Shape;994;p75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5" name="Google Shape;995;p75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6" name="Google Shape;996;p75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7" name="Google Shape;997;p75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8" name="Google Shape;998;p75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CUSTOM_49">
    <p:spTree>
      <p:nvGrpSpPr>
        <p:cNvPr id="999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76"/>
          <p:cNvSpPr/>
          <p:nvPr/>
        </p:nvSpPr>
        <p:spPr>
          <a:xfrm rot="10800000">
            <a:off x="2251306" y="-128"/>
            <a:ext cx="4462873" cy="1059925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1" name="Google Shape;1001;p76"/>
          <p:cNvSpPr/>
          <p:nvPr/>
        </p:nvSpPr>
        <p:spPr>
          <a:xfrm flipH="1" rot="10799504">
            <a:off x="-6750" y="531"/>
            <a:ext cx="9154265" cy="81230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2" name="Google Shape;1002;p76"/>
          <p:cNvSpPr/>
          <p:nvPr/>
        </p:nvSpPr>
        <p:spPr>
          <a:xfrm rot="-10799504">
            <a:off x="236" y="485"/>
            <a:ext cx="9154265" cy="865690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3" name="Google Shape;1003;p76"/>
          <p:cNvSpPr/>
          <p:nvPr/>
        </p:nvSpPr>
        <p:spPr>
          <a:xfrm flipH="1" rot="-4555973">
            <a:off x="4908829" y="2657012"/>
            <a:ext cx="1457076" cy="4557441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4" name="Google Shape;1004;p76"/>
          <p:cNvSpPr/>
          <p:nvPr/>
        </p:nvSpPr>
        <p:spPr>
          <a:xfrm flipH="1" rot="10800000">
            <a:off x="1" y="4443074"/>
            <a:ext cx="9154264" cy="836745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5" name="Google Shape;1005;p76"/>
          <p:cNvSpPr/>
          <p:nvPr/>
        </p:nvSpPr>
        <p:spPr>
          <a:xfrm flipH="1" rot="10800000">
            <a:off x="-6750" y="4366693"/>
            <a:ext cx="9161260" cy="9175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6" name="Google Shape;1006;p76"/>
          <p:cNvSpPr/>
          <p:nvPr/>
        </p:nvSpPr>
        <p:spPr>
          <a:xfrm rot="5400000">
            <a:off x="8226781" y="4253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7" name="Google Shape;1007;p76"/>
          <p:cNvSpPr/>
          <p:nvPr/>
        </p:nvSpPr>
        <p:spPr>
          <a:xfrm rot="5400000">
            <a:off x="2775969" y="43758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8" name="Google Shape;1008;p76"/>
          <p:cNvSpPr/>
          <p:nvPr/>
        </p:nvSpPr>
        <p:spPr>
          <a:xfrm rot="-5400000">
            <a:off x="6531806" y="41548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76"/>
          <p:cNvSpPr/>
          <p:nvPr/>
        </p:nvSpPr>
        <p:spPr>
          <a:xfrm rot="5400000">
            <a:off x="420981" y="391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0" name="Google Shape;1010;p76"/>
          <p:cNvSpPr/>
          <p:nvPr/>
        </p:nvSpPr>
        <p:spPr>
          <a:xfrm rot="5400000">
            <a:off x="7233206" y="8166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1" name="Google Shape;1011;p76"/>
          <p:cNvSpPr/>
          <p:nvPr/>
        </p:nvSpPr>
        <p:spPr>
          <a:xfrm rot="5400000">
            <a:off x="5881019" y="7165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2" name="Google Shape;1012;p76"/>
          <p:cNvSpPr/>
          <p:nvPr/>
        </p:nvSpPr>
        <p:spPr>
          <a:xfrm rot="5400000">
            <a:off x="2521581" y="664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CUSTOM_50"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77"/>
          <p:cNvSpPr/>
          <p:nvPr/>
        </p:nvSpPr>
        <p:spPr>
          <a:xfrm flipH="1" rot="10800000">
            <a:off x="1206036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5" name="Google Shape;1015;p77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6" name="Google Shape;1016;p77"/>
          <p:cNvSpPr/>
          <p:nvPr/>
        </p:nvSpPr>
        <p:spPr>
          <a:xfrm rot="10800000">
            <a:off x="-1374513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77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8" name="Google Shape;1018;p77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9" name="Google Shape;1019;p77"/>
          <p:cNvSpPr/>
          <p:nvPr/>
        </p:nvSpPr>
        <p:spPr>
          <a:xfrm flipH="1" rot="10800000">
            <a:off x="-77156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0" name="Google Shape;1020;p77"/>
          <p:cNvSpPr/>
          <p:nvPr/>
        </p:nvSpPr>
        <p:spPr>
          <a:xfrm>
            <a:off x="1958250" y="40720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1" name="Google Shape;1021;p77"/>
          <p:cNvSpPr/>
          <p:nvPr/>
        </p:nvSpPr>
        <p:spPr>
          <a:xfrm>
            <a:off x="285300" y="38556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2" name="Google Shape;1022;p77"/>
          <p:cNvSpPr/>
          <p:nvPr/>
        </p:nvSpPr>
        <p:spPr>
          <a:xfrm>
            <a:off x="4522800" y="48927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3" name="Google Shape;1023;p77"/>
          <p:cNvSpPr/>
          <p:nvPr/>
        </p:nvSpPr>
        <p:spPr>
          <a:xfrm flipH="1" rot="10800000">
            <a:off x="6363775" y="11325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4" name="Google Shape;1024;p77"/>
          <p:cNvSpPr/>
          <p:nvPr/>
        </p:nvSpPr>
        <p:spPr>
          <a:xfrm flipH="1" rot="10800000">
            <a:off x="8271400" y="13415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5" name="Google Shape;1025;p77"/>
          <p:cNvSpPr/>
          <p:nvPr/>
        </p:nvSpPr>
        <p:spPr>
          <a:xfrm flipH="1" rot="10800000">
            <a:off x="4360525" y="3233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CUSTOM_51">
    <p:spTree>
      <p:nvGrpSpPr>
        <p:cNvPr id="1026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p78"/>
          <p:cNvSpPr/>
          <p:nvPr/>
        </p:nvSpPr>
        <p:spPr>
          <a:xfrm flipH="1" rot="-5400000">
            <a:off x="7050252" y="2575411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8" name="Google Shape;1028;p78"/>
          <p:cNvSpPr/>
          <p:nvPr/>
        </p:nvSpPr>
        <p:spPr>
          <a:xfrm rot="-5399497">
            <a:off x="6325430" y="1701197"/>
            <a:ext cx="4515337" cy="1121168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Google Shape;1029;p78"/>
          <p:cNvSpPr/>
          <p:nvPr/>
        </p:nvSpPr>
        <p:spPr>
          <a:xfrm flipH="1" rot="-5400440">
            <a:off x="5965428" y="1974301"/>
            <a:ext cx="5161707" cy="1194801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0" name="Google Shape;1030;p78"/>
          <p:cNvSpPr/>
          <p:nvPr/>
        </p:nvSpPr>
        <p:spPr>
          <a:xfrm rot="-5400000">
            <a:off x="-1791843" y="1811847"/>
            <a:ext cx="5127422" cy="1543736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1" name="Google Shape;1031;p78"/>
          <p:cNvSpPr/>
          <p:nvPr/>
        </p:nvSpPr>
        <p:spPr>
          <a:xfrm rot="-5400000">
            <a:off x="-1926425" y="1930649"/>
            <a:ext cx="5143202" cy="1290352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2" name="Google Shape;1032;p78"/>
          <p:cNvSpPr/>
          <p:nvPr/>
        </p:nvSpPr>
        <p:spPr>
          <a:xfrm flipH="1" rot="-5400000">
            <a:off x="-1877527" y="1881640"/>
            <a:ext cx="5143337" cy="1388283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3" name="Google Shape;1033;p78"/>
          <p:cNvSpPr/>
          <p:nvPr/>
        </p:nvSpPr>
        <p:spPr>
          <a:xfrm>
            <a:off x="1104550" y="27103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4" name="Google Shape;1034;p78"/>
          <p:cNvSpPr/>
          <p:nvPr/>
        </p:nvSpPr>
        <p:spPr>
          <a:xfrm>
            <a:off x="1553300" y="34525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5" name="Google Shape;1035;p78"/>
          <p:cNvSpPr/>
          <p:nvPr/>
        </p:nvSpPr>
        <p:spPr>
          <a:xfrm>
            <a:off x="804350" y="1051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6" name="Google Shape;1036;p78"/>
          <p:cNvSpPr/>
          <p:nvPr/>
        </p:nvSpPr>
        <p:spPr>
          <a:xfrm>
            <a:off x="1169650" y="41683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7" name="Google Shape;1037;p78"/>
          <p:cNvSpPr/>
          <p:nvPr/>
        </p:nvSpPr>
        <p:spPr>
          <a:xfrm>
            <a:off x="1520738" y="7169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Google Shape;1038;p78"/>
          <p:cNvSpPr/>
          <p:nvPr/>
        </p:nvSpPr>
        <p:spPr>
          <a:xfrm flipH="1" rot="10800000">
            <a:off x="8332050" y="197515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9" name="Google Shape;1039;p78"/>
          <p:cNvSpPr/>
          <p:nvPr/>
        </p:nvSpPr>
        <p:spPr>
          <a:xfrm flipH="1" rot="10800000">
            <a:off x="7695850" y="10064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0" name="Google Shape;1040;p78"/>
          <p:cNvSpPr/>
          <p:nvPr/>
        </p:nvSpPr>
        <p:spPr>
          <a:xfrm flipH="1" rot="10800000">
            <a:off x="7794238" y="449200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3">
  <p:cSld name="CUSTOM_52">
    <p:spTree>
      <p:nvGrpSpPr>
        <p:cNvPr id="1041" name="Shape 1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2" name="Google Shape;1042;p79"/>
          <p:cNvSpPr/>
          <p:nvPr/>
        </p:nvSpPr>
        <p:spPr>
          <a:xfrm flipH="1" rot="-5911893">
            <a:off x="-358275" y="-757650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3" name="Google Shape;1043;p79"/>
          <p:cNvSpPr/>
          <p:nvPr/>
        </p:nvSpPr>
        <p:spPr>
          <a:xfrm flipH="1" rot="-515846">
            <a:off x="-1764995" y="-321140"/>
            <a:ext cx="4858752" cy="984749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4" name="Google Shape;1044;p79"/>
          <p:cNvSpPr/>
          <p:nvPr/>
        </p:nvSpPr>
        <p:spPr>
          <a:xfrm flipH="1">
            <a:off x="-1788061" y="-312190"/>
            <a:ext cx="4906095" cy="1060078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5" name="Google Shape;1045;p79"/>
          <p:cNvSpPr/>
          <p:nvPr/>
        </p:nvSpPr>
        <p:spPr>
          <a:xfrm flipH="1" rot="4888107">
            <a:off x="1137128" y="4138487"/>
            <a:ext cx="1679785" cy="2039064"/>
          </a:xfrm>
          <a:custGeom>
            <a:rect b="b" l="l" r="r" t="t"/>
            <a:pathLst>
              <a:path extrusionOk="0" h="139852" w="184937">
                <a:moveTo>
                  <a:pt x="59024" y="1"/>
                </a:moveTo>
                <a:cubicBezTo>
                  <a:pt x="37702" y="1"/>
                  <a:pt x="17942" y="12858"/>
                  <a:pt x="11925" y="32587"/>
                </a:cubicBezTo>
                <a:cubicBezTo>
                  <a:pt x="1" y="71595"/>
                  <a:pt x="35681" y="113191"/>
                  <a:pt x="79310" y="130384"/>
                </a:cubicBezTo>
                <a:cubicBezTo>
                  <a:pt x="95983" y="136984"/>
                  <a:pt x="112612" y="139851"/>
                  <a:pt x="127490" y="139851"/>
                </a:cubicBezTo>
                <a:cubicBezTo>
                  <a:pt x="160532" y="139851"/>
                  <a:pt x="184937" y="125708"/>
                  <a:pt x="182005" y="106905"/>
                </a:cubicBezTo>
                <a:cubicBezTo>
                  <a:pt x="175997" y="67251"/>
                  <a:pt x="140409" y="105334"/>
                  <a:pt x="114805" y="42848"/>
                </a:cubicBezTo>
                <a:cubicBezTo>
                  <a:pt x="102395" y="12395"/>
                  <a:pt x="79957" y="1"/>
                  <a:pt x="5902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6" name="Google Shape;1046;p79"/>
          <p:cNvSpPr/>
          <p:nvPr/>
        </p:nvSpPr>
        <p:spPr>
          <a:xfrm flipH="1" rot="-9922098">
            <a:off x="-1214868" y="4347472"/>
            <a:ext cx="4858620" cy="984751"/>
          </a:xfrm>
          <a:custGeom>
            <a:rect b="b" l="l" r="r" t="t"/>
            <a:pathLst>
              <a:path extrusionOk="0" h="48804" w="264364">
                <a:moveTo>
                  <a:pt x="0" y="1"/>
                </a:moveTo>
                <a:lnTo>
                  <a:pt x="0" y="34052"/>
                </a:lnTo>
                <a:cubicBezTo>
                  <a:pt x="3219" y="35165"/>
                  <a:pt x="6028" y="35625"/>
                  <a:pt x="8547" y="35625"/>
                </a:cubicBezTo>
                <a:cubicBezTo>
                  <a:pt x="20567" y="35625"/>
                  <a:pt x="25980" y="25146"/>
                  <a:pt x="37813" y="25146"/>
                </a:cubicBezTo>
                <a:cubicBezTo>
                  <a:pt x="42388" y="25146"/>
                  <a:pt x="47922" y="26712"/>
                  <a:pt x="55168" y="31055"/>
                </a:cubicBezTo>
                <a:cubicBezTo>
                  <a:pt x="70462" y="40234"/>
                  <a:pt x="80176" y="48502"/>
                  <a:pt x="91777" y="48502"/>
                </a:cubicBezTo>
                <a:cubicBezTo>
                  <a:pt x="98366" y="48502"/>
                  <a:pt x="105563" y="45836"/>
                  <a:pt x="114738" y="39155"/>
                </a:cubicBezTo>
                <a:cubicBezTo>
                  <a:pt x="122916" y="33205"/>
                  <a:pt x="129075" y="31386"/>
                  <a:pt x="134351" y="31386"/>
                </a:cubicBezTo>
                <a:cubicBezTo>
                  <a:pt x="142654" y="31386"/>
                  <a:pt x="148772" y="35892"/>
                  <a:pt x="157136" y="35892"/>
                </a:cubicBezTo>
                <a:cubicBezTo>
                  <a:pt x="163427" y="35892"/>
                  <a:pt x="170988" y="33343"/>
                  <a:pt x="181706" y="24412"/>
                </a:cubicBezTo>
                <a:cubicBezTo>
                  <a:pt x="184794" y="21838"/>
                  <a:pt x="187774" y="20762"/>
                  <a:pt x="190680" y="20762"/>
                </a:cubicBezTo>
                <a:cubicBezTo>
                  <a:pt x="205031" y="20762"/>
                  <a:pt x="217584" y="46994"/>
                  <a:pt x="232473" y="48634"/>
                </a:cubicBezTo>
                <a:cubicBezTo>
                  <a:pt x="233525" y="48749"/>
                  <a:pt x="234513" y="48803"/>
                  <a:pt x="235446" y="48803"/>
                </a:cubicBezTo>
                <a:cubicBezTo>
                  <a:pt x="246713" y="48803"/>
                  <a:pt x="250150" y="40916"/>
                  <a:pt x="264364" y="38048"/>
                </a:cubicBezTo>
                <a:lnTo>
                  <a:pt x="264364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7" name="Google Shape;1047;p79"/>
          <p:cNvSpPr/>
          <p:nvPr/>
        </p:nvSpPr>
        <p:spPr>
          <a:xfrm flipH="1" rot="-10346708">
            <a:off x="-752392" y="4478612"/>
            <a:ext cx="4905724" cy="1060054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8" name="Google Shape;1048;p79"/>
          <p:cNvSpPr/>
          <p:nvPr/>
        </p:nvSpPr>
        <p:spPr>
          <a:xfrm rot="5400000">
            <a:off x="1196981" y="844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9" name="Google Shape;1049;p79"/>
          <p:cNvSpPr/>
          <p:nvPr/>
        </p:nvSpPr>
        <p:spPr>
          <a:xfrm rot="5400000">
            <a:off x="1196219" y="4467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0" name="Google Shape;1050;p79"/>
          <p:cNvSpPr/>
          <p:nvPr/>
        </p:nvSpPr>
        <p:spPr>
          <a:xfrm rot="-5400000">
            <a:off x="540156" y="6913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1" name="Google Shape;1051;p79"/>
          <p:cNvSpPr/>
          <p:nvPr/>
        </p:nvSpPr>
        <p:spPr>
          <a:xfrm rot="5400000">
            <a:off x="540006" y="38324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4">
  <p:cSld name="CUSTOM_53">
    <p:spTree>
      <p:nvGrpSpPr>
        <p:cNvPr id="1052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80"/>
          <p:cNvSpPr/>
          <p:nvPr/>
        </p:nvSpPr>
        <p:spPr>
          <a:xfrm rot="10800000">
            <a:off x="3937512" y="4410874"/>
            <a:ext cx="3936983" cy="73277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4" name="Google Shape;1054;p80"/>
          <p:cNvSpPr/>
          <p:nvPr/>
        </p:nvSpPr>
        <p:spPr>
          <a:xfrm flipH="1">
            <a:off x="3939637" y="98"/>
            <a:ext cx="5126677" cy="1295929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5" name="Google Shape;1055;p80"/>
          <p:cNvSpPr/>
          <p:nvPr/>
        </p:nvSpPr>
        <p:spPr>
          <a:xfrm flipH="1" rot="10800000">
            <a:off x="4720014" y="4141676"/>
            <a:ext cx="5735030" cy="100197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6" name="Google Shape;1056;p80"/>
          <p:cNvSpPr/>
          <p:nvPr/>
        </p:nvSpPr>
        <p:spPr>
          <a:xfrm flipH="1" rot="10800000">
            <a:off x="5013459" y="204"/>
            <a:ext cx="4130832" cy="147283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7" name="Google Shape;1057;p80"/>
          <p:cNvSpPr/>
          <p:nvPr/>
        </p:nvSpPr>
        <p:spPr>
          <a:xfrm rot="10800000">
            <a:off x="5628786" y="490"/>
            <a:ext cx="3515148" cy="147265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8" name="Google Shape;1058;p80"/>
          <p:cNvSpPr/>
          <p:nvPr/>
        </p:nvSpPr>
        <p:spPr>
          <a:xfrm rot="10800000">
            <a:off x="5220582" y="4263470"/>
            <a:ext cx="3937105" cy="880179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9" name="Google Shape;1059;p80"/>
          <p:cNvSpPr/>
          <p:nvPr/>
        </p:nvSpPr>
        <p:spPr>
          <a:xfrm rot="5400000">
            <a:off x="6527856" y="44833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0" name="Google Shape;1060;p80"/>
          <p:cNvSpPr/>
          <p:nvPr/>
        </p:nvSpPr>
        <p:spPr>
          <a:xfrm rot="5400000">
            <a:off x="5530219" y="9452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1" name="Google Shape;1061;p80"/>
          <p:cNvSpPr/>
          <p:nvPr/>
        </p:nvSpPr>
        <p:spPr>
          <a:xfrm rot="-5400000">
            <a:off x="5871031" y="43306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2" name="Google Shape;1062;p80"/>
          <p:cNvSpPr/>
          <p:nvPr/>
        </p:nvSpPr>
        <p:spPr>
          <a:xfrm rot="5400000">
            <a:off x="4874006" y="3104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82"/>
          <p:cNvSpPr txBox="1"/>
          <p:nvPr>
            <p:ph type="ctrTitle"/>
          </p:nvPr>
        </p:nvSpPr>
        <p:spPr>
          <a:xfrm>
            <a:off x="815400" y="1407838"/>
            <a:ext cx="7513200" cy="19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068" name="Google Shape;1068;p82"/>
          <p:cNvSpPr txBox="1"/>
          <p:nvPr>
            <p:ph idx="1" type="subTitle"/>
          </p:nvPr>
        </p:nvSpPr>
        <p:spPr>
          <a:xfrm>
            <a:off x="815400" y="3353163"/>
            <a:ext cx="75132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069" name="Google Shape;1069;p82"/>
          <p:cNvSpPr/>
          <p:nvPr/>
        </p:nvSpPr>
        <p:spPr>
          <a:xfrm rot="5400000">
            <a:off x="-1867025" y="1013175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0" name="Google Shape;1070;p82"/>
          <p:cNvSpPr/>
          <p:nvPr/>
        </p:nvSpPr>
        <p:spPr>
          <a:xfrm rot="10800000">
            <a:off x="-229260" y="3396805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1" name="Google Shape;1071;p82"/>
          <p:cNvSpPr/>
          <p:nvPr/>
        </p:nvSpPr>
        <p:spPr>
          <a:xfrm flipH="1" rot="-315040">
            <a:off x="-236345" y="4475012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Google Shape;1072;p82"/>
          <p:cNvSpPr/>
          <p:nvPr/>
        </p:nvSpPr>
        <p:spPr>
          <a:xfrm>
            <a:off x="3282713" y="47691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3" name="Google Shape;1073;p82"/>
          <p:cNvSpPr/>
          <p:nvPr/>
        </p:nvSpPr>
        <p:spPr>
          <a:xfrm>
            <a:off x="927300" y="4210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4" name="Google Shape;1074;p82"/>
          <p:cNvSpPr/>
          <p:nvPr/>
        </p:nvSpPr>
        <p:spPr>
          <a:xfrm>
            <a:off x="55488" y="29082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Google Shape;1075;p82"/>
          <p:cNvSpPr/>
          <p:nvPr/>
        </p:nvSpPr>
        <p:spPr>
          <a:xfrm>
            <a:off x="4257175" y="4901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6" name="Google Shape;1076;p82"/>
          <p:cNvSpPr/>
          <p:nvPr/>
        </p:nvSpPr>
        <p:spPr>
          <a:xfrm>
            <a:off x="1559288" y="39105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7" name="Google Shape;1077;p82"/>
          <p:cNvSpPr/>
          <p:nvPr/>
        </p:nvSpPr>
        <p:spPr>
          <a:xfrm rot="-5400000">
            <a:off x="6110254" y="2527892"/>
            <a:ext cx="4814046" cy="1710367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8" name="Google Shape;1078;p82"/>
          <p:cNvSpPr/>
          <p:nvPr/>
        </p:nvSpPr>
        <p:spPr>
          <a:xfrm>
            <a:off x="5744675" y="-169359"/>
            <a:ext cx="3627772" cy="1869298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9" name="Google Shape;1079;p82"/>
          <p:cNvSpPr/>
          <p:nvPr/>
        </p:nvSpPr>
        <p:spPr>
          <a:xfrm flipH="1" rot="10484934">
            <a:off x="7292455" y="-348495"/>
            <a:ext cx="2087045" cy="98416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82"/>
          <p:cNvSpPr/>
          <p:nvPr/>
        </p:nvSpPr>
        <p:spPr>
          <a:xfrm rot="10800000">
            <a:off x="5634813" y="20792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1" name="Google Shape;1081;p82"/>
          <p:cNvSpPr/>
          <p:nvPr/>
        </p:nvSpPr>
        <p:spPr>
          <a:xfrm rot="10800000">
            <a:off x="7750600" y="102480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2" name="Google Shape;1082;p82"/>
          <p:cNvSpPr/>
          <p:nvPr/>
        </p:nvSpPr>
        <p:spPr>
          <a:xfrm rot="10800000">
            <a:off x="8980488" y="193977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3" name="Google Shape;1083;p82"/>
          <p:cNvSpPr/>
          <p:nvPr/>
        </p:nvSpPr>
        <p:spPr>
          <a:xfrm rot="10800000">
            <a:off x="4725450" y="13999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84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83"/>
          <p:cNvSpPr txBox="1"/>
          <p:nvPr>
            <p:ph type="title"/>
          </p:nvPr>
        </p:nvSpPr>
        <p:spPr>
          <a:xfrm>
            <a:off x="1912475" y="2261338"/>
            <a:ext cx="5319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6" name="Google Shape;1086;p83"/>
          <p:cNvSpPr txBox="1"/>
          <p:nvPr>
            <p:ph hasCustomPrompt="1" idx="2" type="title"/>
          </p:nvPr>
        </p:nvSpPr>
        <p:spPr>
          <a:xfrm>
            <a:off x="3105600" y="11646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087" name="Google Shape;1087;p83"/>
          <p:cNvSpPr txBox="1"/>
          <p:nvPr>
            <p:ph idx="1" type="subTitle"/>
          </p:nvPr>
        </p:nvSpPr>
        <p:spPr>
          <a:xfrm>
            <a:off x="2815400" y="3200128"/>
            <a:ext cx="3513300" cy="54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088" name="Google Shape;1088;p83"/>
          <p:cNvSpPr/>
          <p:nvPr/>
        </p:nvSpPr>
        <p:spPr>
          <a:xfrm rot="10800000">
            <a:off x="-260192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9" name="Google Shape;1089;p83"/>
          <p:cNvSpPr/>
          <p:nvPr/>
        </p:nvSpPr>
        <p:spPr>
          <a:xfrm rot="10800000">
            <a:off x="158481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0" name="Google Shape;1090;p83"/>
          <p:cNvSpPr/>
          <p:nvPr/>
        </p:nvSpPr>
        <p:spPr>
          <a:xfrm>
            <a:off x="369972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1" name="Google Shape;1091;p83"/>
          <p:cNvSpPr/>
          <p:nvPr/>
        </p:nvSpPr>
        <p:spPr>
          <a:xfrm>
            <a:off x="1811013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2" name="Google Shape;1092;p83"/>
          <p:cNvSpPr/>
          <p:nvPr/>
        </p:nvSpPr>
        <p:spPr>
          <a:xfrm>
            <a:off x="-332175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3" name="Google Shape;1093;p83"/>
          <p:cNvSpPr/>
          <p:nvPr/>
        </p:nvSpPr>
        <p:spPr>
          <a:xfrm>
            <a:off x="123202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4" name="Google Shape;1094;p83"/>
          <p:cNvSpPr/>
          <p:nvPr/>
        </p:nvSpPr>
        <p:spPr>
          <a:xfrm>
            <a:off x="108888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5" name="Google Shape;1095;p83"/>
          <p:cNvSpPr/>
          <p:nvPr/>
        </p:nvSpPr>
        <p:spPr>
          <a:xfrm>
            <a:off x="5365175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6" name="Google Shape;1096;p83"/>
          <p:cNvSpPr/>
          <p:nvPr/>
        </p:nvSpPr>
        <p:spPr>
          <a:xfrm>
            <a:off x="4874550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7" name="Google Shape;1097;p83"/>
          <p:cNvSpPr/>
          <p:nvPr/>
        </p:nvSpPr>
        <p:spPr>
          <a:xfrm rot="10800000">
            <a:off x="536517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8" name="Google Shape;1098;p83"/>
          <p:cNvSpPr/>
          <p:nvPr/>
        </p:nvSpPr>
        <p:spPr>
          <a:xfrm rot="10800000">
            <a:off x="7188788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99" name="Google Shape;1099;p83"/>
          <p:cNvSpPr/>
          <p:nvPr/>
        </p:nvSpPr>
        <p:spPr>
          <a:xfrm rot="10800000">
            <a:off x="6621274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0" name="Google Shape;1100;p83"/>
          <p:cNvSpPr/>
          <p:nvPr/>
        </p:nvSpPr>
        <p:spPr>
          <a:xfrm rot="10800000">
            <a:off x="783287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1" name="Google Shape;1101;p83"/>
          <p:cNvSpPr/>
          <p:nvPr/>
        </p:nvSpPr>
        <p:spPr>
          <a:xfrm rot="10800000">
            <a:off x="8890913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102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84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104" name="Google Shape;1104;p84"/>
          <p:cNvSpPr txBox="1"/>
          <p:nvPr>
            <p:ph idx="1" type="body"/>
          </p:nvPr>
        </p:nvSpPr>
        <p:spPr>
          <a:xfrm>
            <a:off x="718675" y="1028700"/>
            <a:ext cx="7706400" cy="357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/>
        </p:txBody>
      </p:sp>
      <p:grpSp>
        <p:nvGrpSpPr>
          <p:cNvPr id="1105" name="Google Shape;1105;p84"/>
          <p:cNvGrpSpPr/>
          <p:nvPr/>
        </p:nvGrpSpPr>
        <p:grpSpPr>
          <a:xfrm flipH="1">
            <a:off x="-129749" y="-116300"/>
            <a:ext cx="2684034" cy="1738163"/>
            <a:chOff x="6654501" y="-116300"/>
            <a:chExt cx="2684034" cy="1738163"/>
          </a:xfrm>
        </p:grpSpPr>
        <p:sp>
          <p:nvSpPr>
            <p:cNvPr id="1106" name="Google Shape;1106;p84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84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8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8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0" name="Google Shape;1110;p8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1" name="Google Shape;1111;p8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2" name="Google Shape;1112;p84"/>
          <p:cNvGrpSpPr/>
          <p:nvPr/>
        </p:nvGrpSpPr>
        <p:grpSpPr>
          <a:xfrm>
            <a:off x="6806901" y="-116300"/>
            <a:ext cx="2684034" cy="1738163"/>
            <a:chOff x="6654501" y="-116300"/>
            <a:chExt cx="2684034" cy="1738163"/>
          </a:xfrm>
        </p:grpSpPr>
        <p:sp>
          <p:nvSpPr>
            <p:cNvPr id="1113" name="Google Shape;1113;p84"/>
            <p:cNvSpPr/>
            <p:nvPr/>
          </p:nvSpPr>
          <p:spPr>
            <a:xfrm>
              <a:off x="6654501" y="-116300"/>
              <a:ext cx="2684034" cy="1535681"/>
            </a:xfrm>
            <a:custGeom>
              <a:rect b="b" l="l" r="r" t="t"/>
              <a:pathLst>
                <a:path extrusionOk="0" h="36451" w="64695">
                  <a:moveTo>
                    <a:pt x="5503" y="0"/>
                  </a:moveTo>
                  <a:cubicBezTo>
                    <a:pt x="2589" y="0"/>
                    <a:pt x="1" y="186"/>
                    <a:pt x="237" y="874"/>
                  </a:cubicBezTo>
                  <a:cubicBezTo>
                    <a:pt x="460" y="1499"/>
                    <a:pt x="4411" y="2169"/>
                    <a:pt x="5259" y="2593"/>
                  </a:cubicBezTo>
                  <a:cubicBezTo>
                    <a:pt x="7178" y="3552"/>
                    <a:pt x="8897" y="4869"/>
                    <a:pt x="10325" y="6454"/>
                  </a:cubicBezTo>
                  <a:cubicBezTo>
                    <a:pt x="13673" y="10092"/>
                    <a:pt x="16619" y="21050"/>
                    <a:pt x="24989" y="22345"/>
                  </a:cubicBezTo>
                  <a:cubicBezTo>
                    <a:pt x="25398" y="22407"/>
                    <a:pt x="25804" y="22437"/>
                    <a:pt x="26206" y="22437"/>
                  </a:cubicBezTo>
                  <a:cubicBezTo>
                    <a:pt x="31849" y="22437"/>
                    <a:pt x="36809" y="16669"/>
                    <a:pt x="38871" y="15314"/>
                  </a:cubicBezTo>
                  <a:cubicBezTo>
                    <a:pt x="39863" y="14681"/>
                    <a:pt x="40996" y="14362"/>
                    <a:pt x="42135" y="14362"/>
                  </a:cubicBezTo>
                  <a:cubicBezTo>
                    <a:pt x="43201" y="14362"/>
                    <a:pt x="44272" y="14642"/>
                    <a:pt x="45232" y="15203"/>
                  </a:cubicBezTo>
                  <a:cubicBezTo>
                    <a:pt x="49027" y="17502"/>
                    <a:pt x="49071" y="22858"/>
                    <a:pt x="50634" y="27010"/>
                  </a:cubicBezTo>
                  <a:cubicBezTo>
                    <a:pt x="52642" y="32143"/>
                    <a:pt x="57307" y="35759"/>
                    <a:pt x="62775" y="36450"/>
                  </a:cubicBezTo>
                  <a:cubicBezTo>
                    <a:pt x="62396" y="25269"/>
                    <a:pt x="63043" y="14065"/>
                    <a:pt x="64694" y="2994"/>
                  </a:cubicBezTo>
                  <a:cubicBezTo>
                    <a:pt x="57530" y="1745"/>
                    <a:pt x="50232" y="1499"/>
                    <a:pt x="42978" y="1254"/>
                  </a:cubicBezTo>
                  <a:cubicBezTo>
                    <a:pt x="32957" y="896"/>
                    <a:pt x="22936" y="562"/>
                    <a:pt x="12914" y="249"/>
                  </a:cubicBezTo>
                  <a:cubicBezTo>
                    <a:pt x="12140" y="215"/>
                    <a:pt x="8634" y="0"/>
                    <a:pt x="550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84"/>
            <p:cNvSpPr/>
            <p:nvPr/>
          </p:nvSpPr>
          <p:spPr>
            <a:xfrm flipH="1" rot="5400000">
              <a:off x="8050932" y="-354518"/>
              <a:ext cx="808131" cy="1493289"/>
            </a:xfrm>
            <a:custGeom>
              <a:rect b="b" l="l" r="r" t="t"/>
              <a:pathLst>
                <a:path extrusionOk="0" h="44420" w="24039">
                  <a:moveTo>
                    <a:pt x="17715" y="1"/>
                  </a:moveTo>
                  <a:cubicBezTo>
                    <a:pt x="16371" y="1"/>
                    <a:pt x="14900" y="541"/>
                    <a:pt x="13704" y="2213"/>
                  </a:cubicBezTo>
                  <a:cubicBezTo>
                    <a:pt x="10848" y="6185"/>
                    <a:pt x="15289" y="12211"/>
                    <a:pt x="13392" y="17300"/>
                  </a:cubicBezTo>
                  <a:cubicBezTo>
                    <a:pt x="11272" y="22947"/>
                    <a:pt x="1" y="24509"/>
                    <a:pt x="1384" y="34262"/>
                  </a:cubicBezTo>
                  <a:cubicBezTo>
                    <a:pt x="2268" y="40412"/>
                    <a:pt x="11808" y="44419"/>
                    <a:pt x="18141" y="44419"/>
                  </a:cubicBezTo>
                  <a:cubicBezTo>
                    <a:pt x="19486" y="44419"/>
                    <a:pt x="20686" y="44239"/>
                    <a:pt x="21628" y="43860"/>
                  </a:cubicBezTo>
                  <a:cubicBezTo>
                    <a:pt x="21918" y="43748"/>
                    <a:pt x="23413" y="36851"/>
                    <a:pt x="23480" y="36048"/>
                  </a:cubicBezTo>
                  <a:cubicBezTo>
                    <a:pt x="24038" y="28549"/>
                    <a:pt x="24016" y="20983"/>
                    <a:pt x="23369" y="13484"/>
                  </a:cubicBezTo>
                  <a:cubicBezTo>
                    <a:pt x="23056" y="9890"/>
                    <a:pt x="22699" y="6252"/>
                    <a:pt x="22186" y="2681"/>
                  </a:cubicBezTo>
                  <a:cubicBezTo>
                    <a:pt x="22052" y="1766"/>
                    <a:pt x="22141" y="2168"/>
                    <a:pt x="21315" y="1320"/>
                  </a:cubicBezTo>
                  <a:cubicBezTo>
                    <a:pt x="20767" y="784"/>
                    <a:pt x="19333" y="1"/>
                    <a:pt x="177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5" name="Google Shape;1115;p84"/>
            <p:cNvSpPr/>
            <p:nvPr/>
          </p:nvSpPr>
          <p:spPr>
            <a:xfrm rot="10800000">
              <a:off x="7613850" y="-116300"/>
              <a:ext cx="1724676" cy="736904"/>
            </a:xfrm>
            <a:custGeom>
              <a:rect b="b" l="l" r="r" t="t"/>
              <a:pathLst>
                <a:path extrusionOk="0" h="61524" w="143993">
                  <a:moveTo>
                    <a:pt x="25900" y="1"/>
                  </a:moveTo>
                  <a:cubicBezTo>
                    <a:pt x="11671" y="1"/>
                    <a:pt x="1" y="8596"/>
                    <a:pt x="1" y="8596"/>
                  </a:cubicBezTo>
                  <a:lnTo>
                    <a:pt x="186" y="61523"/>
                  </a:lnTo>
                  <a:lnTo>
                    <a:pt x="143993" y="61523"/>
                  </a:lnTo>
                  <a:cubicBezTo>
                    <a:pt x="138074" y="43327"/>
                    <a:pt x="128448" y="39288"/>
                    <a:pt x="117124" y="39288"/>
                  </a:cubicBezTo>
                  <a:cubicBezTo>
                    <a:pt x="108085" y="39288"/>
                    <a:pt x="97965" y="41861"/>
                    <a:pt x="87783" y="41861"/>
                  </a:cubicBezTo>
                  <a:cubicBezTo>
                    <a:pt x="83897" y="41861"/>
                    <a:pt x="80003" y="41486"/>
                    <a:pt x="76156" y="40451"/>
                  </a:cubicBezTo>
                  <a:cubicBezTo>
                    <a:pt x="58842" y="35830"/>
                    <a:pt x="64326" y="18763"/>
                    <a:pt x="43685" y="5269"/>
                  </a:cubicBezTo>
                  <a:cubicBezTo>
                    <a:pt x="37737" y="1386"/>
                    <a:pt x="31612" y="1"/>
                    <a:pt x="259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6" name="Google Shape;1116;p84"/>
            <p:cNvSpPr/>
            <p:nvPr/>
          </p:nvSpPr>
          <p:spPr>
            <a:xfrm>
              <a:off x="7365463" y="107038"/>
              <a:ext cx="163500" cy="1635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7" name="Google Shape;1117;p84"/>
            <p:cNvSpPr/>
            <p:nvPr/>
          </p:nvSpPr>
          <p:spPr>
            <a:xfrm>
              <a:off x="8469625" y="775288"/>
              <a:ext cx="98400" cy="987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8" name="Google Shape;1118;p84"/>
            <p:cNvSpPr/>
            <p:nvPr/>
          </p:nvSpPr>
          <p:spPr>
            <a:xfrm>
              <a:off x="8942775" y="1523163"/>
              <a:ext cx="98400" cy="987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119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85"/>
          <p:cNvSpPr txBox="1"/>
          <p:nvPr>
            <p:ph idx="1" type="subTitle"/>
          </p:nvPr>
        </p:nvSpPr>
        <p:spPr>
          <a:xfrm>
            <a:off x="5069450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121" name="Google Shape;1121;p85"/>
          <p:cNvSpPr txBox="1"/>
          <p:nvPr>
            <p:ph idx="2" type="subTitle"/>
          </p:nvPr>
        </p:nvSpPr>
        <p:spPr>
          <a:xfrm>
            <a:off x="50694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2" name="Google Shape;1122;p85"/>
          <p:cNvSpPr txBox="1"/>
          <p:nvPr>
            <p:ph idx="3" type="subTitle"/>
          </p:nvPr>
        </p:nvSpPr>
        <p:spPr>
          <a:xfrm>
            <a:off x="1189788" y="2590588"/>
            <a:ext cx="28848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123" name="Google Shape;1123;p85"/>
          <p:cNvSpPr txBox="1"/>
          <p:nvPr>
            <p:ph idx="4" type="subTitle"/>
          </p:nvPr>
        </p:nvSpPr>
        <p:spPr>
          <a:xfrm>
            <a:off x="1189800" y="3035000"/>
            <a:ext cx="2884800" cy="78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124" name="Google Shape;1124;p85"/>
          <p:cNvSpPr/>
          <p:nvPr/>
        </p:nvSpPr>
        <p:spPr>
          <a:xfrm rot="10376871">
            <a:off x="-495921" y="-203555"/>
            <a:ext cx="4143688" cy="1411694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5" name="Google Shape;1125;p85"/>
          <p:cNvSpPr/>
          <p:nvPr/>
        </p:nvSpPr>
        <p:spPr>
          <a:xfrm>
            <a:off x="3812651" y="348974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6" name="Google Shape;1126;p85"/>
          <p:cNvSpPr/>
          <p:nvPr/>
        </p:nvSpPr>
        <p:spPr>
          <a:xfrm>
            <a:off x="593226" y="83864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Google Shape;1127;p85"/>
          <p:cNvSpPr/>
          <p:nvPr/>
        </p:nvSpPr>
        <p:spPr>
          <a:xfrm>
            <a:off x="4418776" y="6334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8" name="Google Shape;1128;p85"/>
          <p:cNvSpPr/>
          <p:nvPr/>
        </p:nvSpPr>
        <p:spPr>
          <a:xfrm>
            <a:off x="2981851" y="2502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9" name="Google Shape;1129;p85"/>
          <p:cNvSpPr/>
          <p:nvPr/>
        </p:nvSpPr>
        <p:spPr>
          <a:xfrm flipH="1">
            <a:off x="-201027" y="-164602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0" name="Google Shape;1130;p85"/>
          <p:cNvSpPr/>
          <p:nvPr/>
        </p:nvSpPr>
        <p:spPr>
          <a:xfrm rot="10800000">
            <a:off x="-259611" y="-297078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1" name="Google Shape;1131;p85"/>
          <p:cNvSpPr/>
          <p:nvPr/>
        </p:nvSpPr>
        <p:spPr>
          <a:xfrm rot="-448972">
            <a:off x="5418223" y="3906226"/>
            <a:ext cx="4114989" cy="1394558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2" name="Google Shape;1132;p85"/>
          <p:cNvSpPr/>
          <p:nvPr/>
        </p:nvSpPr>
        <p:spPr>
          <a:xfrm rot="10800000">
            <a:off x="4710711" y="472444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3" name="Google Shape;1133;p85"/>
          <p:cNvSpPr/>
          <p:nvPr/>
        </p:nvSpPr>
        <p:spPr>
          <a:xfrm rot="10800000">
            <a:off x="8391336" y="416847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4" name="Google Shape;1134;p85"/>
          <p:cNvSpPr/>
          <p:nvPr/>
        </p:nvSpPr>
        <p:spPr>
          <a:xfrm rot="10800000">
            <a:off x="5390761" y="416847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5" name="Google Shape;1135;p85"/>
          <p:cNvSpPr/>
          <p:nvPr/>
        </p:nvSpPr>
        <p:spPr>
          <a:xfrm rot="10800000">
            <a:off x="6002711" y="475684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Google Shape;1136;p85"/>
          <p:cNvSpPr/>
          <p:nvPr/>
        </p:nvSpPr>
        <p:spPr>
          <a:xfrm flipH="1" rot="10800000">
            <a:off x="6276637" y="4026301"/>
            <a:ext cx="3007352" cy="1244123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7" name="Google Shape;1137;p85"/>
          <p:cNvSpPr/>
          <p:nvPr/>
        </p:nvSpPr>
        <p:spPr>
          <a:xfrm>
            <a:off x="6885137" y="4472397"/>
            <a:ext cx="2457436" cy="930503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38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86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140" name="Google Shape;1140;p86"/>
          <p:cNvSpPr/>
          <p:nvPr/>
        </p:nvSpPr>
        <p:spPr>
          <a:xfrm>
            <a:off x="6082076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1" name="Google Shape;1141;p86"/>
          <p:cNvSpPr/>
          <p:nvPr/>
        </p:nvSpPr>
        <p:spPr>
          <a:xfrm rot="10800000">
            <a:off x="6965676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2" name="Google Shape;1142;p86"/>
          <p:cNvSpPr/>
          <p:nvPr/>
        </p:nvSpPr>
        <p:spPr>
          <a:xfrm flipH="1" rot="10484947">
            <a:off x="799938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3" name="Google Shape;1143;p86"/>
          <p:cNvSpPr/>
          <p:nvPr/>
        </p:nvSpPr>
        <p:spPr>
          <a:xfrm rot="10800000">
            <a:off x="7222138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4" name="Google Shape;1144;p86"/>
          <p:cNvSpPr/>
          <p:nvPr/>
        </p:nvSpPr>
        <p:spPr>
          <a:xfrm rot="10800000">
            <a:off x="8177150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5" name="Google Shape;1145;p86"/>
          <p:cNvSpPr/>
          <p:nvPr/>
        </p:nvSpPr>
        <p:spPr>
          <a:xfrm rot="10800000">
            <a:off x="8947925" y="15819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p87"/>
          <p:cNvSpPr txBox="1"/>
          <p:nvPr>
            <p:ph type="title"/>
          </p:nvPr>
        </p:nvSpPr>
        <p:spPr>
          <a:xfrm>
            <a:off x="707550" y="1922950"/>
            <a:ext cx="4860000" cy="82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48" name="Google Shape;1148;p87"/>
          <p:cNvSpPr txBox="1"/>
          <p:nvPr>
            <p:ph idx="1" type="subTitle"/>
          </p:nvPr>
        </p:nvSpPr>
        <p:spPr>
          <a:xfrm>
            <a:off x="707650" y="2833325"/>
            <a:ext cx="4860000" cy="491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49" name="Google Shape;1149;p87"/>
          <p:cNvSpPr/>
          <p:nvPr/>
        </p:nvSpPr>
        <p:spPr>
          <a:xfrm rot="-10667561">
            <a:off x="305871" y="4396335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0" name="Google Shape;1150;p87"/>
          <p:cNvSpPr/>
          <p:nvPr/>
        </p:nvSpPr>
        <p:spPr>
          <a:xfrm rot="10800000">
            <a:off x="402459" y="4303597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1" name="Google Shape;1151;p87"/>
          <p:cNvSpPr/>
          <p:nvPr/>
        </p:nvSpPr>
        <p:spPr>
          <a:xfrm>
            <a:off x="-272112" y="4159112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87"/>
          <p:cNvSpPr/>
          <p:nvPr/>
        </p:nvSpPr>
        <p:spPr>
          <a:xfrm>
            <a:off x="5246676" y="482077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3" name="Google Shape;1153;p87"/>
          <p:cNvSpPr/>
          <p:nvPr/>
        </p:nvSpPr>
        <p:spPr>
          <a:xfrm>
            <a:off x="402451" y="3952199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4" name="Google Shape;1154;p87"/>
          <p:cNvSpPr/>
          <p:nvPr/>
        </p:nvSpPr>
        <p:spPr>
          <a:xfrm>
            <a:off x="1153051" y="439062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5" name="Google Shape;1155;p87"/>
          <p:cNvSpPr/>
          <p:nvPr/>
        </p:nvSpPr>
        <p:spPr>
          <a:xfrm>
            <a:off x="2859751" y="473747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6" name="Google Shape;1156;p87"/>
          <p:cNvSpPr/>
          <p:nvPr/>
        </p:nvSpPr>
        <p:spPr>
          <a:xfrm flipH="1" rot="-132439">
            <a:off x="305871" y="-3991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7" name="Google Shape;1157;p87"/>
          <p:cNvSpPr/>
          <p:nvPr/>
        </p:nvSpPr>
        <p:spPr>
          <a:xfrm flipH="1">
            <a:off x="402459" y="-132676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8" name="Google Shape;1158;p87"/>
          <p:cNvSpPr/>
          <p:nvPr/>
        </p:nvSpPr>
        <p:spPr>
          <a:xfrm flipH="1" rot="10800000">
            <a:off x="-272112" y="-1087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9" name="Google Shape;1159;p87"/>
          <p:cNvSpPr/>
          <p:nvPr/>
        </p:nvSpPr>
        <p:spPr>
          <a:xfrm flipH="1" rot="10800000">
            <a:off x="402451" y="1086487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0" name="Google Shape;1160;p87"/>
          <p:cNvSpPr/>
          <p:nvPr/>
        </p:nvSpPr>
        <p:spPr>
          <a:xfrm flipH="1" rot="10800000">
            <a:off x="1153051" y="648062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1" name="Google Shape;1161;p87"/>
          <p:cNvSpPr/>
          <p:nvPr/>
        </p:nvSpPr>
        <p:spPr>
          <a:xfrm flipH="1" rot="10800000">
            <a:off x="2859751" y="301212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2" name="Google Shape;1162;p87"/>
          <p:cNvSpPr/>
          <p:nvPr/>
        </p:nvSpPr>
        <p:spPr>
          <a:xfrm flipH="1" rot="10800000">
            <a:off x="5246676" y="153112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1163" name="Shape 1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Google Shape;1164;p88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95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65" name="Google Shape;1165;p88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6" name="Google Shape;1166;p88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7" name="Google Shape;1167;p88"/>
          <p:cNvSpPr/>
          <p:nvPr/>
        </p:nvSpPr>
        <p:spPr>
          <a:xfrm rot="-5400147">
            <a:off x="232464" y="-691625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8" name="Google Shape;1168;p88"/>
          <p:cNvSpPr/>
          <p:nvPr/>
        </p:nvSpPr>
        <p:spPr>
          <a:xfrm flipH="1">
            <a:off x="68351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9" name="Google Shape;1169;p88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0" name="Google Shape;1170;p88"/>
          <p:cNvSpPr/>
          <p:nvPr/>
        </p:nvSpPr>
        <p:spPr>
          <a:xfrm flipH="1">
            <a:off x="3173616" y="24472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1" name="Google Shape;1171;p88"/>
          <p:cNvSpPr/>
          <p:nvPr/>
        </p:nvSpPr>
        <p:spPr>
          <a:xfrm flipH="1">
            <a:off x="6566441" y="273550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2" name="Google Shape;1172;p88"/>
          <p:cNvSpPr/>
          <p:nvPr/>
        </p:nvSpPr>
        <p:spPr>
          <a:xfrm flipH="1" rot="10800000">
            <a:off x="2631095" y="4430364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3" name="Google Shape;1173;p88"/>
          <p:cNvSpPr/>
          <p:nvPr/>
        </p:nvSpPr>
        <p:spPr>
          <a:xfrm>
            <a:off x="6302893" y="4618767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4" name="Google Shape;1174;p88"/>
          <p:cNvSpPr/>
          <p:nvPr/>
        </p:nvSpPr>
        <p:spPr>
          <a:xfrm rot="5399853">
            <a:off x="7457460" y="3823444"/>
            <a:ext cx="1404839" cy="2093848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5" name="Google Shape;1175;p88"/>
          <p:cNvSpPr/>
          <p:nvPr/>
        </p:nvSpPr>
        <p:spPr>
          <a:xfrm flipH="1" rot="10800000">
            <a:off x="8312846" y="4520067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6" name="Google Shape;1176;p88"/>
          <p:cNvSpPr/>
          <p:nvPr/>
        </p:nvSpPr>
        <p:spPr>
          <a:xfrm flipH="1" rot="10800000">
            <a:off x="6455196" y="43956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Google Shape;1177;p88"/>
          <p:cNvSpPr/>
          <p:nvPr/>
        </p:nvSpPr>
        <p:spPr>
          <a:xfrm flipH="1" rot="10800000">
            <a:off x="5822746" y="4882242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8" name="Google Shape;1178;p88"/>
          <p:cNvSpPr/>
          <p:nvPr/>
        </p:nvSpPr>
        <p:spPr>
          <a:xfrm flipH="1" rot="10800000">
            <a:off x="8749921" y="4232117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9" name="Google Shape;1179;p88"/>
          <p:cNvSpPr/>
          <p:nvPr/>
        </p:nvSpPr>
        <p:spPr>
          <a:xfrm flipH="1" rot="10800000">
            <a:off x="2364821" y="4788617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Google Shape;1180;p88"/>
          <p:cNvSpPr/>
          <p:nvPr/>
        </p:nvSpPr>
        <p:spPr>
          <a:xfrm flipH="1">
            <a:off x="181341" y="8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181" name="Shape 1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Google Shape;1182;p89"/>
          <p:cNvSpPr txBox="1"/>
          <p:nvPr>
            <p:ph type="title"/>
          </p:nvPr>
        </p:nvSpPr>
        <p:spPr>
          <a:xfrm>
            <a:off x="1295925" y="1313075"/>
            <a:ext cx="6552000" cy="143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183" name="Google Shape;1183;p89"/>
          <p:cNvSpPr txBox="1"/>
          <p:nvPr>
            <p:ph idx="1" type="subTitle"/>
          </p:nvPr>
        </p:nvSpPr>
        <p:spPr>
          <a:xfrm>
            <a:off x="1296075" y="2833325"/>
            <a:ext cx="6552000" cy="10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184" name="Google Shape;1184;p89"/>
          <p:cNvSpPr/>
          <p:nvPr/>
        </p:nvSpPr>
        <p:spPr>
          <a:xfrm flipH="1" rot="10800000">
            <a:off x="5365175" y="328529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5" name="Google Shape;1185;p89"/>
          <p:cNvSpPr/>
          <p:nvPr/>
        </p:nvSpPr>
        <p:spPr>
          <a:xfrm flipH="1" rot="10800000">
            <a:off x="4874550" y="442998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6" name="Google Shape;1186;p89"/>
          <p:cNvSpPr/>
          <p:nvPr/>
        </p:nvSpPr>
        <p:spPr>
          <a:xfrm flipH="1">
            <a:off x="5365175" y="46636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7" name="Google Shape;1187;p89"/>
          <p:cNvSpPr/>
          <p:nvPr/>
        </p:nvSpPr>
        <p:spPr>
          <a:xfrm flipH="1">
            <a:off x="7188788" y="438261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8" name="Google Shape;1188;p89"/>
          <p:cNvSpPr/>
          <p:nvPr/>
        </p:nvSpPr>
        <p:spPr>
          <a:xfrm flipH="1">
            <a:off x="6621274" y="3703451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9" name="Google Shape;1189;p89"/>
          <p:cNvSpPr/>
          <p:nvPr/>
        </p:nvSpPr>
        <p:spPr>
          <a:xfrm flipH="1">
            <a:off x="7832875" y="401702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0" name="Google Shape;1190;p89"/>
          <p:cNvSpPr/>
          <p:nvPr/>
        </p:nvSpPr>
        <p:spPr>
          <a:xfrm flipH="1">
            <a:off x="8890913" y="300753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1" name="Google Shape;1191;p89"/>
          <p:cNvSpPr/>
          <p:nvPr/>
        </p:nvSpPr>
        <p:spPr>
          <a:xfrm flipH="1">
            <a:off x="-260192" y="166613"/>
            <a:ext cx="4058317" cy="172978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2" name="Google Shape;1192;p89"/>
          <p:cNvSpPr/>
          <p:nvPr/>
        </p:nvSpPr>
        <p:spPr>
          <a:xfrm flipH="1">
            <a:off x="158481" y="-333462"/>
            <a:ext cx="4130269" cy="1085168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3" name="Google Shape;1193;p89"/>
          <p:cNvSpPr/>
          <p:nvPr/>
        </p:nvSpPr>
        <p:spPr>
          <a:xfrm flipH="1" rot="10800000">
            <a:off x="3699725" y="41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4" name="Google Shape;1194;p89"/>
          <p:cNvSpPr/>
          <p:nvPr/>
        </p:nvSpPr>
        <p:spPr>
          <a:xfrm flipH="1" rot="10800000">
            <a:off x="1811013" y="63557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5" name="Google Shape;1195;p89"/>
          <p:cNvSpPr/>
          <p:nvPr/>
        </p:nvSpPr>
        <p:spPr>
          <a:xfrm flipH="1" rot="10800000">
            <a:off x="-332175" y="-43579"/>
            <a:ext cx="2874201" cy="1521816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6" name="Google Shape;1196;p89"/>
          <p:cNvSpPr/>
          <p:nvPr/>
        </p:nvSpPr>
        <p:spPr>
          <a:xfrm flipH="1" rot="10800000">
            <a:off x="1232025" y="106596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7" name="Google Shape;1197;p89"/>
          <p:cNvSpPr/>
          <p:nvPr/>
        </p:nvSpPr>
        <p:spPr>
          <a:xfrm flipH="1" rot="10800000">
            <a:off x="108888" y="20106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198" name="Shape 1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9" name="Google Shape;1199;p90"/>
          <p:cNvSpPr txBox="1"/>
          <p:nvPr>
            <p:ph idx="1" type="body"/>
          </p:nvPr>
        </p:nvSpPr>
        <p:spPr>
          <a:xfrm>
            <a:off x="718675" y="540000"/>
            <a:ext cx="3411600" cy="90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3000">
                <a:solidFill>
                  <a:schemeClr val="l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</a:lstStyle>
          <a:p/>
        </p:txBody>
      </p:sp>
      <p:sp>
        <p:nvSpPr>
          <p:cNvPr id="1200" name="Google Shape;1200;p90"/>
          <p:cNvSpPr/>
          <p:nvPr/>
        </p:nvSpPr>
        <p:spPr>
          <a:xfrm flipH="1">
            <a:off x="3426309" y="3056502"/>
            <a:ext cx="5986869" cy="212719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1" name="Google Shape;1201;p90"/>
          <p:cNvSpPr/>
          <p:nvPr/>
        </p:nvSpPr>
        <p:spPr>
          <a:xfrm flipH="1" rot="10800000">
            <a:off x="5737690" y="3381530"/>
            <a:ext cx="3675485" cy="1893812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2" name="Google Shape;1202;p90"/>
          <p:cNvSpPr/>
          <p:nvPr/>
        </p:nvSpPr>
        <p:spPr>
          <a:xfrm rot="315040">
            <a:off x="7305814" y="4459737"/>
            <a:ext cx="2114446" cy="9970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3" name="Google Shape;1203;p90"/>
          <p:cNvSpPr/>
          <p:nvPr/>
        </p:nvSpPr>
        <p:spPr>
          <a:xfrm flipH="1">
            <a:off x="5699552" y="47843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4" name="Google Shape;1204;p90"/>
          <p:cNvSpPr/>
          <p:nvPr/>
        </p:nvSpPr>
        <p:spPr>
          <a:xfrm flipH="1">
            <a:off x="8043764" y="3943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5" name="Google Shape;1205;p90"/>
          <p:cNvSpPr/>
          <p:nvPr/>
        </p:nvSpPr>
        <p:spPr>
          <a:xfrm flipH="1">
            <a:off x="8476477" y="34271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6" name="Google Shape;1206;p90"/>
          <p:cNvSpPr/>
          <p:nvPr/>
        </p:nvSpPr>
        <p:spPr>
          <a:xfrm flipH="1">
            <a:off x="7442277" y="35570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1207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p91"/>
          <p:cNvSpPr txBox="1"/>
          <p:nvPr>
            <p:ph hasCustomPrompt="1" type="title"/>
          </p:nvPr>
        </p:nvSpPr>
        <p:spPr>
          <a:xfrm>
            <a:off x="1217350" y="1604400"/>
            <a:ext cx="6709200" cy="14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209" name="Google Shape;1209;p91"/>
          <p:cNvSpPr txBox="1"/>
          <p:nvPr>
            <p:ph idx="1" type="body"/>
          </p:nvPr>
        </p:nvSpPr>
        <p:spPr>
          <a:xfrm>
            <a:off x="1668825" y="3163800"/>
            <a:ext cx="5806200" cy="45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210" name="Google Shape;1210;p91"/>
          <p:cNvSpPr/>
          <p:nvPr/>
        </p:nvSpPr>
        <p:spPr>
          <a:xfrm flipH="1" rot="10800000">
            <a:off x="2527149" y="4367365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1" name="Google Shape;1211;p91"/>
          <p:cNvSpPr/>
          <p:nvPr/>
        </p:nvSpPr>
        <p:spPr>
          <a:xfrm>
            <a:off x="6198946" y="4555768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2" name="Google Shape;1212;p91"/>
          <p:cNvSpPr/>
          <p:nvPr/>
        </p:nvSpPr>
        <p:spPr>
          <a:xfrm flipH="1" rot="-7520738">
            <a:off x="7812289" y="3760467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3" name="Google Shape;1213;p91"/>
          <p:cNvSpPr/>
          <p:nvPr/>
        </p:nvSpPr>
        <p:spPr>
          <a:xfrm flipH="1">
            <a:off x="5018091" y="4725625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4" name="Google Shape;1214;p91"/>
          <p:cNvSpPr/>
          <p:nvPr/>
        </p:nvSpPr>
        <p:spPr>
          <a:xfrm flipH="1">
            <a:off x="7887341" y="4554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5" name="Google Shape;1215;p91"/>
          <p:cNvSpPr/>
          <p:nvPr/>
        </p:nvSpPr>
        <p:spPr>
          <a:xfrm flipH="1">
            <a:off x="8652966" y="36287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6" name="Google Shape;1216;p91"/>
          <p:cNvSpPr/>
          <p:nvPr/>
        </p:nvSpPr>
        <p:spPr>
          <a:xfrm flipH="1">
            <a:off x="7477516" y="4367375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7" name="Google Shape;1217;p91"/>
          <p:cNvSpPr/>
          <p:nvPr/>
        </p:nvSpPr>
        <p:spPr>
          <a:xfrm flipH="1">
            <a:off x="-426404" y="-84700"/>
            <a:ext cx="6890071" cy="880003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8" name="Google Shape;1218;p91"/>
          <p:cNvSpPr/>
          <p:nvPr/>
        </p:nvSpPr>
        <p:spPr>
          <a:xfrm rot="10800000">
            <a:off x="-294784" y="-365201"/>
            <a:ext cx="3086654" cy="972101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9" name="Google Shape;1219;p91"/>
          <p:cNvSpPr/>
          <p:nvPr/>
        </p:nvSpPr>
        <p:spPr>
          <a:xfrm flipH="1" rot="3279262">
            <a:off x="-226292" y="-691608"/>
            <a:ext cx="1404819" cy="2093810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0" name="Google Shape;1220;p91"/>
          <p:cNvSpPr/>
          <p:nvPr/>
        </p:nvSpPr>
        <p:spPr>
          <a:xfrm flipH="1">
            <a:off x="885666" y="60690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1" name="Google Shape;1221;p91"/>
          <p:cNvSpPr/>
          <p:nvPr/>
        </p:nvSpPr>
        <p:spPr>
          <a:xfrm flipH="1">
            <a:off x="2476066" y="6665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22" name="Google Shape;1222;p91"/>
          <p:cNvSpPr/>
          <p:nvPr/>
        </p:nvSpPr>
        <p:spPr>
          <a:xfrm flipH="1">
            <a:off x="82941" y="1435200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CUSTOM">
    <p:spTree>
      <p:nvGrpSpPr>
        <p:cNvPr id="1224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93"/>
          <p:cNvSpPr txBox="1"/>
          <p:nvPr>
            <p:ph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26" name="Google Shape;1226;p93"/>
          <p:cNvSpPr txBox="1"/>
          <p:nvPr>
            <p:ph idx="1" type="subTitle"/>
          </p:nvPr>
        </p:nvSpPr>
        <p:spPr>
          <a:xfrm>
            <a:off x="4379650" y="1868975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27" name="Google Shape;1227;p93"/>
          <p:cNvSpPr txBox="1"/>
          <p:nvPr>
            <p:ph idx="2" type="subTitle"/>
          </p:nvPr>
        </p:nvSpPr>
        <p:spPr>
          <a:xfrm>
            <a:off x="50515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28" name="Google Shape;1228;p93"/>
          <p:cNvSpPr txBox="1"/>
          <p:nvPr>
            <p:ph idx="3" type="subTitle"/>
          </p:nvPr>
        </p:nvSpPr>
        <p:spPr>
          <a:xfrm>
            <a:off x="934238" y="1868975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29" name="Google Shape;1229;p93"/>
          <p:cNvSpPr txBox="1"/>
          <p:nvPr>
            <p:ph idx="4" type="subTitle"/>
          </p:nvPr>
        </p:nvSpPr>
        <p:spPr>
          <a:xfrm>
            <a:off x="1536188" y="2188088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0" name="Google Shape;1230;p93"/>
          <p:cNvSpPr txBox="1"/>
          <p:nvPr>
            <p:ph idx="5" type="subTitle"/>
          </p:nvPr>
        </p:nvSpPr>
        <p:spPr>
          <a:xfrm>
            <a:off x="4379600" y="3770850"/>
            <a:ext cx="38301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31" name="Google Shape;1231;p93"/>
          <p:cNvSpPr txBox="1"/>
          <p:nvPr>
            <p:ph idx="6" type="subTitle"/>
          </p:nvPr>
        </p:nvSpPr>
        <p:spPr>
          <a:xfrm>
            <a:off x="50515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2" name="Google Shape;1232;p93"/>
          <p:cNvSpPr txBox="1"/>
          <p:nvPr>
            <p:ph idx="7" type="subTitle"/>
          </p:nvPr>
        </p:nvSpPr>
        <p:spPr>
          <a:xfrm>
            <a:off x="934238" y="3770850"/>
            <a:ext cx="3690000" cy="357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100"/>
              <a:buFont typeface="Josefin Sans"/>
              <a:buNone/>
              <a:defRPr b="1" sz="21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33" name="Google Shape;1233;p93"/>
          <p:cNvSpPr txBox="1"/>
          <p:nvPr>
            <p:ph idx="8" type="subTitle"/>
          </p:nvPr>
        </p:nvSpPr>
        <p:spPr>
          <a:xfrm>
            <a:off x="1536188" y="4089975"/>
            <a:ext cx="24861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34" name="Google Shape;1234;p93"/>
          <p:cNvSpPr txBox="1"/>
          <p:nvPr>
            <p:ph hasCustomPrompt="1" idx="9" type="title"/>
          </p:nvPr>
        </p:nvSpPr>
        <p:spPr>
          <a:xfrm>
            <a:off x="2259638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5" name="Google Shape;1235;p93"/>
          <p:cNvSpPr txBox="1"/>
          <p:nvPr>
            <p:ph hasCustomPrompt="1" idx="13" type="title"/>
          </p:nvPr>
        </p:nvSpPr>
        <p:spPr>
          <a:xfrm>
            <a:off x="5775063" y="1171113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6" name="Google Shape;1236;p93"/>
          <p:cNvSpPr txBox="1"/>
          <p:nvPr>
            <p:ph hasCustomPrompt="1" idx="14" type="title"/>
          </p:nvPr>
        </p:nvSpPr>
        <p:spPr>
          <a:xfrm>
            <a:off x="2259638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7" name="Google Shape;1237;p93"/>
          <p:cNvSpPr txBox="1"/>
          <p:nvPr>
            <p:ph hasCustomPrompt="1" idx="15" type="title"/>
          </p:nvPr>
        </p:nvSpPr>
        <p:spPr>
          <a:xfrm>
            <a:off x="5775063" y="3071125"/>
            <a:ext cx="1039200" cy="667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5000">
                <a:solidFill>
                  <a:schemeClr val="accen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238" name="Google Shape;1238;p93"/>
          <p:cNvSpPr/>
          <p:nvPr/>
        </p:nvSpPr>
        <p:spPr>
          <a:xfrm rot="-5267561">
            <a:off x="-2166865" y="2462282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Google Shape;1239;p93"/>
          <p:cNvSpPr/>
          <p:nvPr/>
        </p:nvSpPr>
        <p:spPr>
          <a:xfrm rot="-5400000">
            <a:off x="-954332" y="1253578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0" name="Google Shape;1240;p93"/>
          <p:cNvSpPr/>
          <p:nvPr/>
        </p:nvSpPr>
        <p:spPr>
          <a:xfrm rot="5400000">
            <a:off x="-672825" y="419298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1" name="Google Shape;1241;p93"/>
          <p:cNvSpPr/>
          <p:nvPr/>
        </p:nvSpPr>
        <p:spPr>
          <a:xfrm rot="5400000">
            <a:off x="121363" y="3132963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2" name="Google Shape;1242;p93"/>
          <p:cNvSpPr/>
          <p:nvPr/>
        </p:nvSpPr>
        <p:spPr>
          <a:xfrm rot="5400000">
            <a:off x="993813" y="264713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3" name="Google Shape;1243;p93"/>
          <p:cNvSpPr/>
          <p:nvPr/>
        </p:nvSpPr>
        <p:spPr>
          <a:xfrm rot="5400000">
            <a:off x="540138" y="12904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4" name="Google Shape;1244;p93"/>
          <p:cNvSpPr/>
          <p:nvPr/>
        </p:nvSpPr>
        <p:spPr>
          <a:xfrm rot="5400000">
            <a:off x="441438" y="27005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5" name="Google Shape;1245;p93"/>
          <p:cNvSpPr/>
          <p:nvPr/>
        </p:nvSpPr>
        <p:spPr>
          <a:xfrm rot="5532439">
            <a:off x="6598811" y="1897536"/>
            <a:ext cx="4818716" cy="780968"/>
          </a:xfrm>
          <a:custGeom>
            <a:rect b="b" l="l" r="r" t="t"/>
            <a:pathLst>
              <a:path extrusionOk="0" h="14785" w="79484">
                <a:moveTo>
                  <a:pt x="64823" y="0"/>
                </a:moveTo>
                <a:cubicBezTo>
                  <a:pt x="56730" y="0"/>
                  <a:pt x="48629" y="357"/>
                  <a:pt x="40537" y="566"/>
                </a:cubicBezTo>
                <a:cubicBezTo>
                  <a:pt x="32882" y="767"/>
                  <a:pt x="25204" y="856"/>
                  <a:pt x="17548" y="856"/>
                </a:cubicBezTo>
                <a:lnTo>
                  <a:pt x="6188" y="856"/>
                </a:lnTo>
                <a:cubicBezTo>
                  <a:pt x="5806" y="856"/>
                  <a:pt x="5327" y="841"/>
                  <a:pt x="4808" y="841"/>
                </a:cubicBezTo>
                <a:cubicBezTo>
                  <a:pt x="2720" y="841"/>
                  <a:pt x="0" y="1085"/>
                  <a:pt x="519" y="3534"/>
                </a:cubicBezTo>
                <a:cubicBezTo>
                  <a:pt x="1166" y="6614"/>
                  <a:pt x="4269" y="9560"/>
                  <a:pt x="6746" y="11190"/>
                </a:cubicBezTo>
                <a:cubicBezTo>
                  <a:pt x="10540" y="13712"/>
                  <a:pt x="15160" y="14738"/>
                  <a:pt x="19713" y="14783"/>
                </a:cubicBezTo>
                <a:cubicBezTo>
                  <a:pt x="19807" y="14784"/>
                  <a:pt x="19901" y="14784"/>
                  <a:pt x="19995" y="14784"/>
                </a:cubicBezTo>
                <a:cubicBezTo>
                  <a:pt x="22334" y="14784"/>
                  <a:pt x="24671" y="14518"/>
                  <a:pt x="26967" y="14024"/>
                </a:cubicBezTo>
                <a:cubicBezTo>
                  <a:pt x="29891" y="13377"/>
                  <a:pt x="32703" y="12350"/>
                  <a:pt x="35515" y="11324"/>
                </a:cubicBezTo>
                <a:cubicBezTo>
                  <a:pt x="42724" y="8712"/>
                  <a:pt x="50045" y="6235"/>
                  <a:pt x="57633" y="5141"/>
                </a:cubicBezTo>
                <a:cubicBezTo>
                  <a:pt x="61727" y="4546"/>
                  <a:pt x="65864" y="4360"/>
                  <a:pt x="70011" y="4360"/>
                </a:cubicBezTo>
                <a:cubicBezTo>
                  <a:pt x="73167" y="4360"/>
                  <a:pt x="76330" y="4468"/>
                  <a:pt x="79484" y="4583"/>
                </a:cubicBezTo>
                <a:cubicBezTo>
                  <a:pt x="79461" y="3222"/>
                  <a:pt x="79439" y="1860"/>
                  <a:pt x="79439" y="499"/>
                </a:cubicBezTo>
                <a:cubicBezTo>
                  <a:pt x="74572" y="130"/>
                  <a:pt x="69699" y="0"/>
                  <a:pt x="648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6" name="Google Shape;1246;p93"/>
          <p:cNvSpPr/>
          <p:nvPr/>
        </p:nvSpPr>
        <p:spPr>
          <a:xfrm rot="5400000">
            <a:off x="7811366" y="2920743"/>
            <a:ext cx="2393629" cy="966464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Google Shape;1247;p93"/>
          <p:cNvSpPr/>
          <p:nvPr/>
        </p:nvSpPr>
        <p:spPr>
          <a:xfrm rot="-5400000">
            <a:off x="7826590" y="3732336"/>
            <a:ext cx="2096898" cy="989152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Google Shape;1248;p93"/>
          <p:cNvSpPr/>
          <p:nvPr/>
        </p:nvSpPr>
        <p:spPr>
          <a:xfrm rot="-5400000">
            <a:off x="8965800" y="184432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Google Shape;1249;p93"/>
          <p:cNvSpPr/>
          <p:nvPr/>
        </p:nvSpPr>
        <p:spPr>
          <a:xfrm rot="-5400000">
            <a:off x="8612125" y="375164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0" name="Google Shape;1250;p93"/>
          <p:cNvSpPr/>
          <p:nvPr/>
        </p:nvSpPr>
        <p:spPr>
          <a:xfrm rot="-5400000">
            <a:off x="8710825" y="234157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1" name="Google Shape;1251;p93"/>
          <p:cNvSpPr/>
          <p:nvPr/>
        </p:nvSpPr>
        <p:spPr>
          <a:xfrm rot="-5400000">
            <a:off x="8158450" y="4777374"/>
            <a:ext cx="98400" cy="987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 1">
  <p:cSld name="CUSTOM_42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94"/>
          <p:cNvSpPr txBox="1"/>
          <p:nvPr>
            <p:ph hasCustomPrompt="1" type="title"/>
          </p:nvPr>
        </p:nvSpPr>
        <p:spPr>
          <a:xfrm>
            <a:off x="2515413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4" name="Google Shape;1254;p94"/>
          <p:cNvSpPr txBox="1"/>
          <p:nvPr>
            <p:ph hasCustomPrompt="1" idx="2" type="title"/>
          </p:nvPr>
        </p:nvSpPr>
        <p:spPr>
          <a:xfrm>
            <a:off x="5033788" y="2611248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55" name="Google Shape;1255;p94"/>
          <p:cNvSpPr txBox="1"/>
          <p:nvPr>
            <p:ph idx="1" type="subTitle"/>
          </p:nvPr>
        </p:nvSpPr>
        <p:spPr>
          <a:xfrm>
            <a:off x="7188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56" name="Google Shape;1256;p94"/>
          <p:cNvSpPr txBox="1"/>
          <p:nvPr>
            <p:ph idx="3" type="subTitle"/>
          </p:nvPr>
        </p:nvSpPr>
        <p:spPr>
          <a:xfrm>
            <a:off x="8725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57" name="Google Shape;1257;p94"/>
          <p:cNvSpPr txBox="1"/>
          <p:nvPr>
            <p:ph idx="4" type="subTitle"/>
          </p:nvPr>
        </p:nvSpPr>
        <p:spPr>
          <a:xfrm>
            <a:off x="323715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58" name="Google Shape;1258;p94"/>
          <p:cNvSpPr txBox="1"/>
          <p:nvPr>
            <p:ph idx="5" type="subTitle"/>
          </p:nvPr>
        </p:nvSpPr>
        <p:spPr>
          <a:xfrm>
            <a:off x="3390900" y="21566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59" name="Google Shape;1259;p94"/>
          <p:cNvSpPr txBox="1"/>
          <p:nvPr>
            <p:ph idx="6" type="subTitle"/>
          </p:nvPr>
        </p:nvSpPr>
        <p:spPr>
          <a:xfrm>
            <a:off x="5755500" y="16416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60" name="Google Shape;1260;p94"/>
          <p:cNvSpPr txBox="1"/>
          <p:nvPr>
            <p:ph idx="7" type="subTitle"/>
          </p:nvPr>
        </p:nvSpPr>
        <p:spPr>
          <a:xfrm>
            <a:off x="5888425" y="21566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1" name="Google Shape;1261;p94"/>
          <p:cNvSpPr txBox="1"/>
          <p:nvPr>
            <p:ph idx="8" type="subTitle"/>
          </p:nvPr>
        </p:nvSpPr>
        <p:spPr>
          <a:xfrm>
            <a:off x="1766775" y="3105100"/>
            <a:ext cx="30921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62" name="Google Shape;1262;p94"/>
          <p:cNvSpPr txBox="1"/>
          <p:nvPr>
            <p:ph idx="9" type="subTitle"/>
          </p:nvPr>
        </p:nvSpPr>
        <p:spPr>
          <a:xfrm>
            <a:off x="2131725" y="362012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3" name="Google Shape;1263;p94"/>
          <p:cNvSpPr txBox="1"/>
          <p:nvPr>
            <p:ph idx="13" type="subTitle"/>
          </p:nvPr>
        </p:nvSpPr>
        <p:spPr>
          <a:xfrm>
            <a:off x="4496350" y="3105100"/>
            <a:ext cx="2669700" cy="39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700"/>
              <a:buFont typeface="Josefin Sans"/>
              <a:buNone/>
              <a:defRPr b="1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264" name="Google Shape;1264;p94"/>
          <p:cNvSpPr txBox="1"/>
          <p:nvPr>
            <p:ph idx="14" type="subTitle"/>
          </p:nvPr>
        </p:nvSpPr>
        <p:spPr>
          <a:xfrm>
            <a:off x="4650100" y="3620100"/>
            <a:ext cx="2362200" cy="68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65" name="Google Shape;1265;p94"/>
          <p:cNvSpPr txBox="1"/>
          <p:nvPr>
            <p:ph hasCustomPrompt="1" idx="15" type="title"/>
          </p:nvPr>
        </p:nvSpPr>
        <p:spPr>
          <a:xfrm>
            <a:off x="125622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6" name="Google Shape;1266;p94"/>
          <p:cNvSpPr txBox="1"/>
          <p:nvPr>
            <p:ph hasCustomPrompt="1" idx="16" type="title"/>
          </p:nvPr>
        </p:nvSpPr>
        <p:spPr>
          <a:xfrm>
            <a:off x="3774600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7" name="Google Shape;1267;p94"/>
          <p:cNvSpPr txBox="1"/>
          <p:nvPr>
            <p:ph hasCustomPrompt="1" idx="17" type="title"/>
          </p:nvPr>
        </p:nvSpPr>
        <p:spPr>
          <a:xfrm>
            <a:off x="6292975" y="1132242"/>
            <a:ext cx="1594800" cy="690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68" name="Google Shape;1268;p94"/>
          <p:cNvSpPr/>
          <p:nvPr/>
        </p:nvSpPr>
        <p:spPr>
          <a:xfrm flipH="1" rot="10800000">
            <a:off x="37927" y="4374834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9" name="Google Shape;1269;p94"/>
          <p:cNvSpPr/>
          <p:nvPr/>
        </p:nvSpPr>
        <p:spPr>
          <a:xfrm rot="10800000">
            <a:off x="6142736" y="4490064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0" name="Google Shape;1270;p94"/>
          <p:cNvSpPr/>
          <p:nvPr/>
        </p:nvSpPr>
        <p:spPr>
          <a:xfrm flipH="1" rot="10800000">
            <a:off x="6632383" y="4238575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1" name="Google Shape;1271;p94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2" name="Google Shape;1272;p94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Google Shape;1273;p94"/>
          <p:cNvSpPr/>
          <p:nvPr/>
        </p:nvSpPr>
        <p:spPr>
          <a:xfrm rot="10800000">
            <a:off x="6962402" y="4352337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4" name="Google Shape;1274;p94"/>
          <p:cNvSpPr txBox="1"/>
          <p:nvPr>
            <p:ph idx="18" type="title"/>
          </p:nvPr>
        </p:nvSpPr>
        <p:spPr>
          <a:xfrm>
            <a:off x="2727000" y="363275"/>
            <a:ext cx="3690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75" name="Google Shape;1275;p94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6" name="Google Shape;1276;p94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7" name="Google Shape;1277;p94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8" name="Google Shape;1278;p94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9" name="Google Shape;1279;p94"/>
          <p:cNvSpPr/>
          <p:nvPr/>
        </p:nvSpPr>
        <p:spPr>
          <a:xfrm rot="5400000">
            <a:off x="8655556" y="414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0" name="Google Shape;1280;p94"/>
          <p:cNvSpPr/>
          <p:nvPr/>
        </p:nvSpPr>
        <p:spPr>
          <a:xfrm rot="-5400000">
            <a:off x="7367731" y="44490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1" name="Google Shape;1281;p94"/>
          <p:cNvSpPr/>
          <p:nvPr/>
        </p:nvSpPr>
        <p:spPr>
          <a:xfrm rot="5400000">
            <a:off x="5923156" y="48443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CUSTOM_2">
    <p:spTree>
      <p:nvGrpSpPr>
        <p:cNvPr id="1282" name="Shape 1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Google Shape;1283;p95"/>
          <p:cNvSpPr txBox="1"/>
          <p:nvPr>
            <p:ph type="title"/>
          </p:nvPr>
        </p:nvSpPr>
        <p:spPr>
          <a:xfrm>
            <a:off x="3373350" y="2938325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5100"/>
              <a:buNone/>
              <a:defRPr sz="3000"/>
            </a:lvl1pPr>
            <a:lvl2pPr lvl="1">
              <a:spcBef>
                <a:spcPts val="160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284" name="Google Shape;1284;p95"/>
          <p:cNvSpPr txBox="1"/>
          <p:nvPr>
            <p:ph idx="1" type="subTitle"/>
          </p:nvPr>
        </p:nvSpPr>
        <p:spPr>
          <a:xfrm>
            <a:off x="1726650" y="1588675"/>
            <a:ext cx="5690700" cy="110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200"/>
              <a:buNone/>
              <a:defRPr sz="2000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285" name="Google Shape;1285;p95"/>
          <p:cNvSpPr/>
          <p:nvPr/>
        </p:nvSpPr>
        <p:spPr>
          <a:xfrm>
            <a:off x="2301825" y="-81050"/>
            <a:ext cx="5472801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6" name="Google Shape;1286;p95"/>
          <p:cNvSpPr/>
          <p:nvPr/>
        </p:nvSpPr>
        <p:spPr>
          <a:xfrm rot="10800000">
            <a:off x="3105740" y="-321877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Google Shape;1287;p95"/>
          <p:cNvSpPr/>
          <p:nvPr/>
        </p:nvSpPr>
        <p:spPr>
          <a:xfrm rot="-5400000">
            <a:off x="5094113" y="-67676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8" name="Google Shape;1288;p95"/>
          <p:cNvSpPr/>
          <p:nvPr/>
        </p:nvSpPr>
        <p:spPr>
          <a:xfrm rot="5400000">
            <a:off x="6553938" y="4582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9" name="Google Shape;1289;p95"/>
          <p:cNvSpPr/>
          <p:nvPr/>
        </p:nvSpPr>
        <p:spPr>
          <a:xfrm rot="5400000">
            <a:off x="4522788" y="649313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0" name="Google Shape;1290;p95"/>
          <p:cNvSpPr/>
          <p:nvPr/>
        </p:nvSpPr>
        <p:spPr>
          <a:xfrm rot="5400000">
            <a:off x="8054788" y="9383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1" name="Google Shape;1291;p95"/>
          <p:cNvSpPr/>
          <p:nvPr/>
        </p:nvSpPr>
        <p:spPr>
          <a:xfrm rot="5400000">
            <a:off x="2853363" y="301738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2" name="Google Shape;1292;p95"/>
          <p:cNvSpPr/>
          <p:nvPr/>
        </p:nvSpPr>
        <p:spPr>
          <a:xfrm rot="5400000">
            <a:off x="2401288" y="539838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3" name="Google Shape;1293;p95"/>
          <p:cNvSpPr/>
          <p:nvPr/>
        </p:nvSpPr>
        <p:spPr>
          <a:xfrm rot="10800000">
            <a:off x="1820973" y="3982367"/>
            <a:ext cx="5577954" cy="1242133"/>
          </a:xfrm>
          <a:custGeom>
            <a:rect b="b" l="l" r="r" t="t"/>
            <a:pathLst>
              <a:path extrusionOk="0" h="48554" w="113987">
                <a:moveTo>
                  <a:pt x="1" y="1"/>
                </a:moveTo>
                <a:cubicBezTo>
                  <a:pt x="1664" y="4622"/>
                  <a:pt x="7395" y="8627"/>
                  <a:pt x="14480" y="9243"/>
                </a:cubicBezTo>
                <a:cubicBezTo>
                  <a:pt x="15269" y="9310"/>
                  <a:pt x="16057" y="9341"/>
                  <a:pt x="16844" y="9341"/>
                </a:cubicBezTo>
                <a:cubicBezTo>
                  <a:pt x="26954" y="9341"/>
                  <a:pt x="36902" y="4191"/>
                  <a:pt x="46543" y="4191"/>
                </a:cubicBezTo>
                <a:cubicBezTo>
                  <a:pt x="48520" y="4191"/>
                  <a:pt x="50484" y="4408"/>
                  <a:pt x="52434" y="4930"/>
                </a:cubicBezTo>
                <a:cubicBezTo>
                  <a:pt x="59335" y="6717"/>
                  <a:pt x="63032" y="11831"/>
                  <a:pt x="63833" y="16760"/>
                </a:cubicBezTo>
                <a:cubicBezTo>
                  <a:pt x="64634" y="21750"/>
                  <a:pt x="63155" y="26680"/>
                  <a:pt x="62970" y="31609"/>
                </a:cubicBezTo>
                <a:cubicBezTo>
                  <a:pt x="62847" y="36538"/>
                  <a:pt x="64264" y="41898"/>
                  <a:pt x="69563" y="45349"/>
                </a:cubicBezTo>
                <a:cubicBezTo>
                  <a:pt x="73005" y="47564"/>
                  <a:pt x="77580" y="48553"/>
                  <a:pt x="82312" y="48553"/>
                </a:cubicBezTo>
                <a:cubicBezTo>
                  <a:pt x="88505" y="48553"/>
                  <a:pt x="94967" y="46857"/>
                  <a:pt x="99507" y="43993"/>
                </a:cubicBezTo>
                <a:cubicBezTo>
                  <a:pt x="107579" y="38941"/>
                  <a:pt x="110906" y="31362"/>
                  <a:pt x="112508" y="24030"/>
                </a:cubicBezTo>
                <a:cubicBezTo>
                  <a:pt x="113987" y="17253"/>
                  <a:pt x="112262" y="3821"/>
                  <a:pt x="10382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4" name="Google Shape;1294;p95"/>
          <p:cNvSpPr/>
          <p:nvPr/>
        </p:nvSpPr>
        <p:spPr>
          <a:xfrm>
            <a:off x="4175688" y="4603443"/>
            <a:ext cx="2419310" cy="861877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Google Shape;1295;p95"/>
          <p:cNvSpPr/>
          <p:nvPr/>
        </p:nvSpPr>
        <p:spPr>
          <a:xfrm rot="5400000">
            <a:off x="3798057" y="3940705"/>
            <a:ext cx="969192" cy="1790903"/>
          </a:xfrm>
          <a:custGeom>
            <a:rect b="b" l="l" r="r" t="t"/>
            <a:pathLst>
              <a:path extrusionOk="0" h="44420" w="24039">
                <a:moveTo>
                  <a:pt x="17715" y="1"/>
                </a:moveTo>
                <a:cubicBezTo>
                  <a:pt x="16371" y="1"/>
                  <a:pt x="14900" y="541"/>
                  <a:pt x="13704" y="2213"/>
                </a:cubicBezTo>
                <a:cubicBezTo>
                  <a:pt x="10848" y="6185"/>
                  <a:pt x="15289" y="12211"/>
                  <a:pt x="13392" y="17300"/>
                </a:cubicBezTo>
                <a:cubicBezTo>
                  <a:pt x="11272" y="22947"/>
                  <a:pt x="1" y="24509"/>
                  <a:pt x="1384" y="34262"/>
                </a:cubicBezTo>
                <a:cubicBezTo>
                  <a:pt x="2268" y="40412"/>
                  <a:pt x="11808" y="44419"/>
                  <a:pt x="18141" y="44419"/>
                </a:cubicBezTo>
                <a:cubicBezTo>
                  <a:pt x="19486" y="44419"/>
                  <a:pt x="20686" y="44239"/>
                  <a:pt x="21628" y="43860"/>
                </a:cubicBezTo>
                <a:cubicBezTo>
                  <a:pt x="21918" y="43748"/>
                  <a:pt x="23413" y="36851"/>
                  <a:pt x="23480" y="36048"/>
                </a:cubicBezTo>
                <a:cubicBezTo>
                  <a:pt x="24038" y="28549"/>
                  <a:pt x="24016" y="20983"/>
                  <a:pt x="23369" y="13484"/>
                </a:cubicBezTo>
                <a:cubicBezTo>
                  <a:pt x="23056" y="9890"/>
                  <a:pt x="22699" y="6252"/>
                  <a:pt x="22186" y="2681"/>
                </a:cubicBezTo>
                <a:cubicBezTo>
                  <a:pt x="22052" y="1766"/>
                  <a:pt x="22141" y="2168"/>
                  <a:pt x="21315" y="1320"/>
                </a:cubicBezTo>
                <a:cubicBezTo>
                  <a:pt x="20767" y="784"/>
                  <a:pt x="19333" y="1"/>
                  <a:pt x="1771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6" name="Google Shape;1296;p95"/>
          <p:cNvSpPr/>
          <p:nvPr/>
        </p:nvSpPr>
        <p:spPr>
          <a:xfrm rot="-5400000">
            <a:off x="2853375" y="4363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7" name="Google Shape;1297;p95"/>
          <p:cNvSpPr/>
          <p:nvPr/>
        </p:nvSpPr>
        <p:spPr>
          <a:xfrm rot="-5400000">
            <a:off x="5079550" y="43954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8" name="Google Shape;1298;p95"/>
          <p:cNvSpPr/>
          <p:nvPr/>
        </p:nvSpPr>
        <p:spPr>
          <a:xfrm rot="-5400000">
            <a:off x="1555000" y="4841556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9" name="Google Shape;1299;p95"/>
          <p:cNvSpPr/>
          <p:nvPr/>
        </p:nvSpPr>
        <p:spPr>
          <a:xfrm rot="-5400000">
            <a:off x="6683875" y="4678206"/>
            <a:ext cx="163500" cy="163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0" name="Google Shape;1300;p95"/>
          <p:cNvSpPr/>
          <p:nvPr/>
        </p:nvSpPr>
        <p:spPr>
          <a:xfrm rot="-5400000">
            <a:off x="7201050" y="4504906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 1">
  <p:cSld name="CUSTOM_46">
    <p:spTree>
      <p:nvGrpSpPr>
        <p:cNvPr id="1301" name="Shape 1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2" name="Google Shape;1302;p96"/>
          <p:cNvSpPr/>
          <p:nvPr/>
        </p:nvSpPr>
        <p:spPr>
          <a:xfrm flipH="1" rot="10800000">
            <a:off x="-34948" y="4374909"/>
            <a:ext cx="2505013" cy="76874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3" name="Google Shape;1303;p96"/>
          <p:cNvSpPr/>
          <p:nvPr/>
        </p:nvSpPr>
        <p:spPr>
          <a:xfrm flipH="1">
            <a:off x="6142736" y="0"/>
            <a:ext cx="2594745" cy="68451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4" name="Google Shape;1304;p96"/>
          <p:cNvSpPr/>
          <p:nvPr/>
        </p:nvSpPr>
        <p:spPr>
          <a:xfrm>
            <a:off x="6632383" y="0"/>
            <a:ext cx="3779755" cy="936000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5" name="Google Shape;1305;p96"/>
          <p:cNvSpPr/>
          <p:nvPr/>
        </p:nvSpPr>
        <p:spPr>
          <a:xfrm flipH="1">
            <a:off x="-5" y="4269850"/>
            <a:ext cx="2018280" cy="873809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6" name="Google Shape;1306;p96"/>
          <p:cNvSpPr/>
          <p:nvPr/>
        </p:nvSpPr>
        <p:spPr>
          <a:xfrm>
            <a:off x="-1" y="4269786"/>
            <a:ext cx="1717924" cy="873594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7" name="Google Shape;1307;p96"/>
          <p:cNvSpPr/>
          <p:nvPr/>
        </p:nvSpPr>
        <p:spPr>
          <a:xfrm flipH="1">
            <a:off x="6962402" y="0"/>
            <a:ext cx="2594826" cy="822238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8" name="Google Shape;1308;p96"/>
          <p:cNvSpPr/>
          <p:nvPr/>
        </p:nvSpPr>
        <p:spPr>
          <a:xfrm flipH="1" rot="9281215">
            <a:off x="6963797" y="4203731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9" name="Google Shape;1309;p96"/>
          <p:cNvSpPr/>
          <p:nvPr/>
        </p:nvSpPr>
        <p:spPr>
          <a:xfrm flipH="1" rot="9280772">
            <a:off x="6019538" y="4396562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0" name="Google Shape;1310;p96"/>
          <p:cNvSpPr/>
          <p:nvPr/>
        </p:nvSpPr>
        <p:spPr>
          <a:xfrm rot="9281383">
            <a:off x="6014037" y="389883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1" name="Google Shape;1311;p96"/>
          <p:cNvSpPr/>
          <p:nvPr/>
        </p:nvSpPr>
        <p:spPr>
          <a:xfrm flipH="1" rot="10800000">
            <a:off x="-874529" y="63632"/>
            <a:ext cx="2443246" cy="939991"/>
          </a:xfrm>
          <a:custGeom>
            <a:rect b="b" l="l" r="r" t="t"/>
            <a:pathLst>
              <a:path extrusionOk="0" h="76391" w="283357">
                <a:moveTo>
                  <a:pt x="0" y="76391"/>
                </a:moveTo>
                <a:cubicBezTo>
                  <a:pt x="0" y="76391"/>
                  <a:pt x="7446" y="11303"/>
                  <a:pt x="69809" y="27459"/>
                </a:cubicBezTo>
                <a:cubicBezTo>
                  <a:pt x="163419" y="51659"/>
                  <a:pt x="141479" y="1"/>
                  <a:pt x="215011" y="3524"/>
                </a:cubicBezTo>
                <a:cubicBezTo>
                  <a:pt x="283357" y="6716"/>
                  <a:pt x="283024" y="76391"/>
                  <a:pt x="283024" y="7639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2" name="Google Shape;1312;p96"/>
          <p:cNvSpPr/>
          <p:nvPr/>
        </p:nvSpPr>
        <p:spPr>
          <a:xfrm rot="9367883">
            <a:off x="-1140979" y="-338044"/>
            <a:ext cx="3153951" cy="1121150"/>
          </a:xfrm>
          <a:custGeom>
            <a:rect b="b" l="l" r="r" t="t"/>
            <a:pathLst>
              <a:path extrusionOk="0" h="43920" w="264364">
                <a:moveTo>
                  <a:pt x="219423" y="1"/>
                </a:moveTo>
                <a:cubicBezTo>
                  <a:pt x="218735" y="1"/>
                  <a:pt x="218026" y="14"/>
                  <a:pt x="217297" y="39"/>
                </a:cubicBezTo>
                <a:cubicBezTo>
                  <a:pt x="193855" y="856"/>
                  <a:pt x="190998" y="14255"/>
                  <a:pt x="172689" y="14255"/>
                </a:cubicBezTo>
                <a:cubicBezTo>
                  <a:pt x="167988" y="14255"/>
                  <a:pt x="162268" y="13372"/>
                  <a:pt x="154919" y="11165"/>
                </a:cubicBezTo>
                <a:cubicBezTo>
                  <a:pt x="146746" y="8716"/>
                  <a:pt x="139552" y="7721"/>
                  <a:pt x="133072" y="7721"/>
                </a:cubicBezTo>
                <a:cubicBezTo>
                  <a:pt x="104893" y="7721"/>
                  <a:pt x="90210" y="26543"/>
                  <a:pt x="67183" y="26543"/>
                </a:cubicBezTo>
                <a:cubicBezTo>
                  <a:pt x="66131" y="26543"/>
                  <a:pt x="65061" y="26504"/>
                  <a:pt x="63971" y="26422"/>
                </a:cubicBezTo>
                <a:cubicBezTo>
                  <a:pt x="34457" y="24207"/>
                  <a:pt x="42828" y="9572"/>
                  <a:pt x="0" y="5305"/>
                </a:cubicBezTo>
                <a:lnTo>
                  <a:pt x="0" y="43920"/>
                </a:lnTo>
                <a:lnTo>
                  <a:pt x="264364" y="43920"/>
                </a:lnTo>
                <a:lnTo>
                  <a:pt x="264364" y="9491"/>
                </a:lnTo>
                <a:cubicBezTo>
                  <a:pt x="261782" y="9924"/>
                  <a:pt x="259493" y="10114"/>
                  <a:pt x="257424" y="10114"/>
                </a:cubicBezTo>
                <a:cubicBezTo>
                  <a:pt x="242345" y="10114"/>
                  <a:pt x="238978" y="1"/>
                  <a:pt x="2194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3" name="Google Shape;1313;p96"/>
          <p:cNvSpPr/>
          <p:nvPr/>
        </p:nvSpPr>
        <p:spPr>
          <a:xfrm flipH="1" rot="9944222">
            <a:off x="-1677309" y="-294645"/>
            <a:ext cx="3605366" cy="1194753"/>
          </a:xfrm>
          <a:custGeom>
            <a:rect b="b" l="l" r="r" t="t"/>
            <a:pathLst>
              <a:path extrusionOk="0" h="40820" w="264364">
                <a:moveTo>
                  <a:pt x="224094" y="1"/>
                </a:moveTo>
                <a:cubicBezTo>
                  <a:pt x="221694" y="1"/>
                  <a:pt x="219079" y="167"/>
                  <a:pt x="216217" y="530"/>
                </a:cubicBezTo>
                <a:cubicBezTo>
                  <a:pt x="190574" y="3768"/>
                  <a:pt x="189388" y="22268"/>
                  <a:pt x="168921" y="22268"/>
                </a:cubicBezTo>
                <a:cubicBezTo>
                  <a:pt x="166175" y="22268"/>
                  <a:pt x="163082" y="21935"/>
                  <a:pt x="159536" y="21188"/>
                </a:cubicBezTo>
                <a:cubicBezTo>
                  <a:pt x="147862" y="18719"/>
                  <a:pt x="138271" y="17735"/>
                  <a:pt x="130168" y="17735"/>
                </a:cubicBezTo>
                <a:cubicBezTo>
                  <a:pt x="98424" y="17735"/>
                  <a:pt x="89504" y="32828"/>
                  <a:pt x="67530" y="32828"/>
                </a:cubicBezTo>
                <a:cubicBezTo>
                  <a:pt x="66466" y="32828"/>
                  <a:pt x="65371" y="32792"/>
                  <a:pt x="64241" y="32718"/>
                </a:cubicBezTo>
                <a:cubicBezTo>
                  <a:pt x="34727" y="30801"/>
                  <a:pt x="42828" y="18541"/>
                  <a:pt x="0" y="14842"/>
                </a:cubicBezTo>
                <a:lnTo>
                  <a:pt x="0" y="40819"/>
                </a:lnTo>
                <a:lnTo>
                  <a:pt x="264364" y="40819"/>
                </a:lnTo>
                <a:lnTo>
                  <a:pt x="264364" y="17785"/>
                </a:lnTo>
                <a:cubicBezTo>
                  <a:pt x="250431" y="15121"/>
                  <a:pt x="247008" y="1"/>
                  <a:pt x="2240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4" name="Google Shape;1314;p96"/>
          <p:cNvSpPr txBox="1"/>
          <p:nvPr>
            <p:ph type="title"/>
          </p:nvPr>
        </p:nvSpPr>
        <p:spPr>
          <a:xfrm>
            <a:off x="2550000" y="3290249"/>
            <a:ext cx="4044000" cy="49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5" name="Google Shape;1315;p96"/>
          <p:cNvSpPr txBox="1"/>
          <p:nvPr>
            <p:ph idx="1" type="subTitle"/>
          </p:nvPr>
        </p:nvSpPr>
        <p:spPr>
          <a:xfrm>
            <a:off x="2250150" y="1355551"/>
            <a:ext cx="4643700" cy="169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400"/>
              <a:buNone/>
              <a:defRPr sz="2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>
              <a:spcBef>
                <a:spcPts val="160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316" name="Google Shape;1316;p96"/>
          <p:cNvSpPr/>
          <p:nvPr/>
        </p:nvSpPr>
        <p:spPr>
          <a:xfrm rot="5400000">
            <a:off x="2341731" y="480990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7" name="Google Shape;1317;p96"/>
          <p:cNvSpPr/>
          <p:nvPr/>
        </p:nvSpPr>
        <p:spPr>
          <a:xfrm rot="5400000">
            <a:off x="989544" y="47098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8" name="Google Shape;1318;p96"/>
          <p:cNvSpPr/>
          <p:nvPr/>
        </p:nvSpPr>
        <p:spPr>
          <a:xfrm rot="-5400000">
            <a:off x="1684906" y="4657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9" name="Google Shape;1319;p96"/>
          <p:cNvSpPr/>
          <p:nvPr/>
        </p:nvSpPr>
        <p:spPr>
          <a:xfrm rot="5400000">
            <a:off x="333331" y="40750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0" name="Google Shape;1320;p96"/>
          <p:cNvSpPr/>
          <p:nvPr/>
        </p:nvSpPr>
        <p:spPr>
          <a:xfrm rot="5400000">
            <a:off x="957006" y="600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1" name="Google Shape;1321;p96"/>
          <p:cNvSpPr/>
          <p:nvPr/>
        </p:nvSpPr>
        <p:spPr>
          <a:xfrm rot="5400000">
            <a:off x="8564894" y="4842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Google Shape;1322;p96"/>
          <p:cNvSpPr/>
          <p:nvPr/>
        </p:nvSpPr>
        <p:spPr>
          <a:xfrm rot="-5400000">
            <a:off x="234781" y="10034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Google Shape;1323;p96"/>
          <p:cNvSpPr/>
          <p:nvPr/>
        </p:nvSpPr>
        <p:spPr>
          <a:xfrm rot="5400000">
            <a:off x="1477081" y="140794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4" name="Google Shape;1324;p96"/>
          <p:cNvSpPr/>
          <p:nvPr/>
        </p:nvSpPr>
        <p:spPr>
          <a:xfrm rot="5400000">
            <a:off x="8233156" y="4337769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5" name="Google Shape;1325;p96"/>
          <p:cNvSpPr/>
          <p:nvPr/>
        </p:nvSpPr>
        <p:spPr>
          <a:xfrm rot="5400000">
            <a:off x="7390894" y="455883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6" name="Google Shape;1326;p96"/>
          <p:cNvSpPr/>
          <p:nvPr/>
        </p:nvSpPr>
        <p:spPr>
          <a:xfrm rot="-5400000">
            <a:off x="8911081" y="3557681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7" name="Google Shape;1327;p96"/>
          <p:cNvSpPr/>
          <p:nvPr/>
        </p:nvSpPr>
        <p:spPr>
          <a:xfrm rot="5400000">
            <a:off x="7296606" y="520994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3"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97"/>
          <p:cNvSpPr txBox="1"/>
          <p:nvPr>
            <p:ph type="title"/>
          </p:nvPr>
        </p:nvSpPr>
        <p:spPr>
          <a:xfrm>
            <a:off x="710000" y="1920200"/>
            <a:ext cx="7091700" cy="1274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330" name="Google Shape;1330;p97"/>
          <p:cNvSpPr txBox="1"/>
          <p:nvPr>
            <p:ph hasCustomPrompt="1" idx="2" type="title"/>
          </p:nvPr>
        </p:nvSpPr>
        <p:spPr>
          <a:xfrm>
            <a:off x="710000" y="936075"/>
            <a:ext cx="2932800" cy="97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accen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331" name="Google Shape;1331;p97"/>
          <p:cNvSpPr txBox="1"/>
          <p:nvPr>
            <p:ph idx="1" type="subTitle"/>
          </p:nvPr>
        </p:nvSpPr>
        <p:spPr>
          <a:xfrm>
            <a:off x="710000" y="3200125"/>
            <a:ext cx="4779600" cy="7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32" name="Google Shape;1332;p97"/>
          <p:cNvSpPr/>
          <p:nvPr/>
        </p:nvSpPr>
        <p:spPr>
          <a:xfrm rot="10800000">
            <a:off x="3794725" y="3526224"/>
            <a:ext cx="5269500" cy="161730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3" name="Google Shape;1333;p97"/>
          <p:cNvSpPr/>
          <p:nvPr/>
        </p:nvSpPr>
        <p:spPr>
          <a:xfrm flipH="1">
            <a:off x="4079409" y="0"/>
            <a:ext cx="3848746" cy="1015396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4" name="Google Shape;1334;p97"/>
          <p:cNvSpPr/>
          <p:nvPr/>
        </p:nvSpPr>
        <p:spPr>
          <a:xfrm>
            <a:off x="4805860" y="0"/>
            <a:ext cx="5606452" cy="1388382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5" name="Google Shape;1335;p97"/>
          <p:cNvSpPr/>
          <p:nvPr/>
        </p:nvSpPr>
        <p:spPr>
          <a:xfrm>
            <a:off x="4898284" y="3305534"/>
            <a:ext cx="4245815" cy="1838051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6" name="Google Shape;1336;p97"/>
          <p:cNvSpPr/>
          <p:nvPr/>
        </p:nvSpPr>
        <p:spPr>
          <a:xfrm flipH="1">
            <a:off x="5529737" y="3305400"/>
            <a:ext cx="3614274" cy="1837882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7" name="Google Shape;1337;p97"/>
          <p:cNvSpPr/>
          <p:nvPr/>
        </p:nvSpPr>
        <p:spPr>
          <a:xfrm flipH="1">
            <a:off x="5295901" y="0"/>
            <a:ext cx="3848110" cy="121936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8" name="Google Shape;1338;p97"/>
          <p:cNvSpPr/>
          <p:nvPr/>
        </p:nvSpPr>
        <p:spPr>
          <a:xfrm rot="5400000">
            <a:off x="7269506" y="10558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9" name="Google Shape;1339;p97"/>
          <p:cNvSpPr/>
          <p:nvPr/>
        </p:nvSpPr>
        <p:spPr>
          <a:xfrm rot="5400000">
            <a:off x="5917319" y="9557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0" name="Google Shape;1340;p97"/>
          <p:cNvSpPr/>
          <p:nvPr/>
        </p:nvSpPr>
        <p:spPr>
          <a:xfrm rot="-5400000">
            <a:off x="6612681" y="9031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Google Shape;1341;p97"/>
          <p:cNvSpPr/>
          <p:nvPr/>
        </p:nvSpPr>
        <p:spPr>
          <a:xfrm rot="5400000">
            <a:off x="5261106" y="3210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2" name="Google Shape;1342;p97"/>
          <p:cNvSpPr/>
          <p:nvPr/>
        </p:nvSpPr>
        <p:spPr>
          <a:xfrm flipH="1" rot="-5400000">
            <a:off x="4341681" y="47533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3" name="Google Shape;1343;p97"/>
          <p:cNvSpPr/>
          <p:nvPr/>
        </p:nvSpPr>
        <p:spPr>
          <a:xfrm flipH="1" rot="5400000">
            <a:off x="5326056" y="43294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Google Shape;1344;p97"/>
          <p:cNvSpPr/>
          <p:nvPr/>
        </p:nvSpPr>
        <p:spPr>
          <a:xfrm flipH="1" rot="-5400000">
            <a:off x="7106006" y="3674706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CUSTOM_3">
    <p:spTree>
      <p:nvGrpSpPr>
        <p:cNvPr id="1345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98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47" name="Google Shape;1347;p98"/>
          <p:cNvSpPr txBox="1"/>
          <p:nvPr>
            <p:ph hasCustomPrompt="1" idx="2" type="title"/>
          </p:nvPr>
        </p:nvSpPr>
        <p:spPr>
          <a:xfrm>
            <a:off x="884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48" name="Google Shape;1348;p98"/>
          <p:cNvSpPr txBox="1"/>
          <p:nvPr>
            <p:ph idx="1" type="subTitle"/>
          </p:nvPr>
        </p:nvSpPr>
        <p:spPr>
          <a:xfrm>
            <a:off x="1099448" y="2207113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49" name="Google Shape;1349;p98"/>
          <p:cNvSpPr txBox="1"/>
          <p:nvPr>
            <p:ph hasCustomPrompt="1" idx="3" type="title"/>
          </p:nvPr>
        </p:nvSpPr>
        <p:spPr>
          <a:xfrm>
            <a:off x="5058798" y="1499138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0" name="Google Shape;1350;p98"/>
          <p:cNvSpPr txBox="1"/>
          <p:nvPr>
            <p:ph idx="4" type="subTitle"/>
          </p:nvPr>
        </p:nvSpPr>
        <p:spPr>
          <a:xfrm>
            <a:off x="5273425" y="2207125"/>
            <a:ext cx="2771100" cy="52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1" name="Google Shape;1351;p98"/>
          <p:cNvSpPr txBox="1"/>
          <p:nvPr>
            <p:ph hasCustomPrompt="1" idx="5" type="title"/>
          </p:nvPr>
        </p:nvSpPr>
        <p:spPr>
          <a:xfrm>
            <a:off x="2971798" y="3109475"/>
            <a:ext cx="3200400" cy="61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352" name="Google Shape;1352;p98"/>
          <p:cNvSpPr txBox="1"/>
          <p:nvPr>
            <p:ph idx="6" type="subTitle"/>
          </p:nvPr>
        </p:nvSpPr>
        <p:spPr>
          <a:xfrm>
            <a:off x="3186448" y="3816925"/>
            <a:ext cx="27711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 sz="1400"/>
            </a:lvl1pPr>
            <a:lvl2pPr lvl="1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53" name="Google Shape;1353;p98"/>
          <p:cNvSpPr/>
          <p:nvPr/>
        </p:nvSpPr>
        <p:spPr>
          <a:xfrm flipH="1" rot="10800000">
            <a:off x="6626826" y="3797502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4" name="Google Shape;1354;p98"/>
          <p:cNvSpPr/>
          <p:nvPr/>
        </p:nvSpPr>
        <p:spPr>
          <a:xfrm flipH="1" rot="10800000">
            <a:off x="6287025" y="4590289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5" name="Google Shape;1355;p98"/>
          <p:cNvSpPr/>
          <p:nvPr/>
        </p:nvSpPr>
        <p:spPr>
          <a:xfrm flipH="1">
            <a:off x="6239900" y="47422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6" name="Google Shape;1356;p98"/>
          <p:cNvSpPr/>
          <p:nvPr/>
        </p:nvSpPr>
        <p:spPr>
          <a:xfrm flipH="1">
            <a:off x="7868588" y="44840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7" name="Google Shape;1357;p98"/>
          <p:cNvSpPr/>
          <p:nvPr/>
        </p:nvSpPr>
        <p:spPr>
          <a:xfrm flipH="1">
            <a:off x="7496815" y="4087142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8" name="Google Shape;1358;p98"/>
          <p:cNvSpPr/>
          <p:nvPr/>
        </p:nvSpPr>
        <p:spPr>
          <a:xfrm flipH="1">
            <a:off x="8130075" y="4087150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9" name="Google Shape;1359;p98"/>
          <p:cNvSpPr/>
          <p:nvPr/>
        </p:nvSpPr>
        <p:spPr>
          <a:xfrm flipH="1">
            <a:off x="8852338" y="3444788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0" name="Google Shape;1360;p98"/>
          <p:cNvSpPr/>
          <p:nvPr/>
        </p:nvSpPr>
        <p:spPr>
          <a:xfrm flipH="1">
            <a:off x="-249101" y="82083"/>
            <a:ext cx="2810674" cy="1198053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1" name="Google Shape;1361;p98"/>
          <p:cNvSpPr/>
          <p:nvPr/>
        </p:nvSpPr>
        <p:spPr>
          <a:xfrm flipH="1">
            <a:off x="40728" y="-264262"/>
            <a:ext cx="2860647" cy="751611"/>
          </a:xfrm>
          <a:custGeom>
            <a:rect b="b" l="l" r="r" t="t"/>
            <a:pathLst>
              <a:path extrusionOk="0" h="43165" w="72716">
                <a:moveTo>
                  <a:pt x="36506" y="1"/>
                </a:moveTo>
                <a:cubicBezTo>
                  <a:pt x="24983" y="1"/>
                  <a:pt x="13559" y="1174"/>
                  <a:pt x="0" y="3973"/>
                </a:cubicBezTo>
                <a:cubicBezTo>
                  <a:pt x="982" y="6629"/>
                  <a:pt x="1205" y="12052"/>
                  <a:pt x="1853" y="14262"/>
                </a:cubicBezTo>
                <a:cubicBezTo>
                  <a:pt x="3259" y="19194"/>
                  <a:pt x="12610" y="30220"/>
                  <a:pt x="23859" y="33077"/>
                </a:cubicBezTo>
                <a:cubicBezTo>
                  <a:pt x="25907" y="33596"/>
                  <a:pt x="27823" y="33808"/>
                  <a:pt x="29631" y="33808"/>
                </a:cubicBezTo>
                <a:cubicBezTo>
                  <a:pt x="37728" y="33808"/>
                  <a:pt x="43662" y="29551"/>
                  <a:pt x="49622" y="29551"/>
                </a:cubicBezTo>
                <a:cubicBezTo>
                  <a:pt x="50569" y="29551"/>
                  <a:pt x="51516" y="29659"/>
                  <a:pt x="52472" y="29907"/>
                </a:cubicBezTo>
                <a:cubicBezTo>
                  <a:pt x="60284" y="31938"/>
                  <a:pt x="55507" y="42049"/>
                  <a:pt x="72715" y="43165"/>
                </a:cubicBezTo>
                <a:cubicBezTo>
                  <a:pt x="70483" y="29863"/>
                  <a:pt x="71086" y="16270"/>
                  <a:pt x="71689" y="2812"/>
                </a:cubicBezTo>
                <a:cubicBezTo>
                  <a:pt x="58580" y="1069"/>
                  <a:pt x="47498" y="1"/>
                  <a:pt x="3650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2" name="Google Shape;1362;p98"/>
          <p:cNvSpPr/>
          <p:nvPr/>
        </p:nvSpPr>
        <p:spPr>
          <a:xfrm flipH="1" rot="10800000">
            <a:off x="1156313" y="4300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3" name="Google Shape;1363;p98"/>
          <p:cNvSpPr/>
          <p:nvPr/>
        </p:nvSpPr>
        <p:spPr>
          <a:xfrm flipH="1" rot="10800000">
            <a:off x="-299025" y="-63514"/>
            <a:ext cx="1990610" cy="1054010"/>
          </a:xfrm>
          <a:custGeom>
            <a:rect b="b" l="l" r="r" t="t"/>
            <a:pathLst>
              <a:path extrusionOk="0" h="42859" w="80952">
                <a:moveTo>
                  <a:pt x="7027" y="1"/>
                </a:moveTo>
                <a:cubicBezTo>
                  <a:pt x="6872" y="1"/>
                  <a:pt x="6717" y="3"/>
                  <a:pt x="6562" y="7"/>
                </a:cubicBezTo>
                <a:cubicBezTo>
                  <a:pt x="4866" y="30"/>
                  <a:pt x="3192" y="387"/>
                  <a:pt x="1629" y="1056"/>
                </a:cubicBezTo>
                <a:cubicBezTo>
                  <a:pt x="0" y="1793"/>
                  <a:pt x="89" y="2418"/>
                  <a:pt x="335" y="4114"/>
                </a:cubicBezTo>
                <a:cubicBezTo>
                  <a:pt x="982" y="8332"/>
                  <a:pt x="1652" y="12528"/>
                  <a:pt x="2321" y="16724"/>
                </a:cubicBezTo>
                <a:lnTo>
                  <a:pt x="4241" y="29022"/>
                </a:lnTo>
                <a:cubicBezTo>
                  <a:pt x="4866" y="32972"/>
                  <a:pt x="6160" y="37347"/>
                  <a:pt x="6160" y="41342"/>
                </a:cubicBezTo>
                <a:cubicBezTo>
                  <a:pt x="6227" y="41676"/>
                  <a:pt x="6294" y="42056"/>
                  <a:pt x="6562" y="42257"/>
                </a:cubicBezTo>
                <a:cubicBezTo>
                  <a:pt x="6776" y="42374"/>
                  <a:pt x="7008" y="42440"/>
                  <a:pt x="7256" y="42440"/>
                </a:cubicBezTo>
                <a:cubicBezTo>
                  <a:pt x="7292" y="42440"/>
                  <a:pt x="7328" y="42438"/>
                  <a:pt x="7365" y="42435"/>
                </a:cubicBezTo>
                <a:cubicBezTo>
                  <a:pt x="18275" y="42693"/>
                  <a:pt x="29189" y="42859"/>
                  <a:pt x="40102" y="42859"/>
                </a:cubicBezTo>
                <a:cubicBezTo>
                  <a:pt x="53724" y="42859"/>
                  <a:pt x="67345" y="42601"/>
                  <a:pt x="80951" y="41944"/>
                </a:cubicBezTo>
                <a:cubicBezTo>
                  <a:pt x="71220" y="38596"/>
                  <a:pt x="61154" y="36409"/>
                  <a:pt x="50910" y="35450"/>
                </a:cubicBezTo>
                <a:cubicBezTo>
                  <a:pt x="46357" y="35003"/>
                  <a:pt x="41513" y="34735"/>
                  <a:pt x="37741" y="32124"/>
                </a:cubicBezTo>
                <a:cubicBezTo>
                  <a:pt x="33880" y="29423"/>
                  <a:pt x="31939" y="24781"/>
                  <a:pt x="30443" y="20317"/>
                </a:cubicBezTo>
                <a:cubicBezTo>
                  <a:pt x="28948" y="15854"/>
                  <a:pt x="27609" y="11144"/>
                  <a:pt x="24439" y="7663"/>
                </a:cubicBezTo>
                <a:cubicBezTo>
                  <a:pt x="22676" y="5743"/>
                  <a:pt x="20422" y="4315"/>
                  <a:pt x="18123" y="3087"/>
                </a:cubicBezTo>
                <a:cubicBezTo>
                  <a:pt x="14732" y="1327"/>
                  <a:pt x="10908" y="1"/>
                  <a:pt x="70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4" name="Google Shape;1364;p98"/>
          <p:cNvSpPr/>
          <p:nvPr/>
        </p:nvSpPr>
        <p:spPr>
          <a:xfrm flipH="1" rot="10800000">
            <a:off x="959925" y="891788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5" name="Google Shape;1365;p98"/>
          <p:cNvSpPr/>
          <p:nvPr/>
        </p:nvSpPr>
        <p:spPr>
          <a:xfrm flipH="1">
            <a:off x="2802975" y="232175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6" name="Google Shape;1366;p98"/>
          <p:cNvSpPr/>
          <p:nvPr/>
        </p:nvSpPr>
        <p:spPr>
          <a:xfrm flipH="1" rot="10800000">
            <a:off x="172563" y="1469350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CUSTOM_33">
    <p:spTree>
      <p:nvGrpSpPr>
        <p:cNvPr id="1367" name="Shape 1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8" name="Google Shape;1368;p99"/>
          <p:cNvSpPr txBox="1"/>
          <p:nvPr>
            <p:ph idx="1" type="subTitle"/>
          </p:nvPr>
        </p:nvSpPr>
        <p:spPr>
          <a:xfrm>
            <a:off x="2080050" y="2721863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69" name="Google Shape;1369;p99"/>
          <p:cNvSpPr txBox="1"/>
          <p:nvPr>
            <p:ph hasCustomPrompt="1" type="title"/>
          </p:nvPr>
        </p:nvSpPr>
        <p:spPr>
          <a:xfrm>
            <a:off x="2185351" y="2107163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0" name="Google Shape;1370;p99"/>
          <p:cNvSpPr txBox="1"/>
          <p:nvPr>
            <p:ph idx="2" type="subTitle"/>
          </p:nvPr>
        </p:nvSpPr>
        <p:spPr>
          <a:xfrm>
            <a:off x="3939875" y="4060925"/>
            <a:ext cx="42090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1" name="Google Shape;1371;p99"/>
          <p:cNvSpPr txBox="1"/>
          <p:nvPr>
            <p:ph hasCustomPrompt="1" idx="3" type="title"/>
          </p:nvPr>
        </p:nvSpPr>
        <p:spPr>
          <a:xfrm>
            <a:off x="4114925" y="3446225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2" name="Google Shape;1372;p99"/>
          <p:cNvSpPr txBox="1"/>
          <p:nvPr>
            <p:ph idx="4" type="subTitle"/>
          </p:nvPr>
        </p:nvSpPr>
        <p:spPr>
          <a:xfrm>
            <a:off x="150725" y="1382800"/>
            <a:ext cx="40695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sp>
        <p:nvSpPr>
          <p:cNvPr id="1373" name="Google Shape;1373;p99"/>
          <p:cNvSpPr txBox="1"/>
          <p:nvPr>
            <p:ph hasCustomPrompt="1" idx="5" type="title"/>
          </p:nvPr>
        </p:nvSpPr>
        <p:spPr>
          <a:xfrm>
            <a:off x="256025" y="768100"/>
            <a:ext cx="3858900" cy="690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r>
              <a:t>xx%</a:t>
            </a:r>
          </a:p>
        </p:txBody>
      </p:sp>
      <p:sp>
        <p:nvSpPr>
          <p:cNvPr id="1374" name="Google Shape;1374;p99"/>
          <p:cNvSpPr/>
          <p:nvPr/>
        </p:nvSpPr>
        <p:spPr>
          <a:xfrm flipH="1">
            <a:off x="3939631" y="122"/>
            <a:ext cx="5126677" cy="1573214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5" name="Google Shape;1375;p99"/>
          <p:cNvSpPr/>
          <p:nvPr/>
        </p:nvSpPr>
        <p:spPr>
          <a:xfrm flipH="1" rot="10800000">
            <a:off x="1272707" y="4105046"/>
            <a:ext cx="3936983" cy="1038600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6" name="Google Shape;1376;p99"/>
          <p:cNvSpPr/>
          <p:nvPr/>
        </p:nvSpPr>
        <p:spPr>
          <a:xfrm rot="10800000">
            <a:off x="-1307833" y="3723489"/>
            <a:ext cx="5735030" cy="1420156"/>
          </a:xfrm>
          <a:custGeom>
            <a:rect b="b" l="l" r="r" t="t"/>
            <a:pathLst>
              <a:path extrusionOk="0" h="107710" w="295582">
                <a:moveTo>
                  <a:pt x="3890" y="648"/>
                </a:moveTo>
                <a:cubicBezTo>
                  <a:pt x="3890" y="648"/>
                  <a:pt x="1" y="60607"/>
                  <a:pt x="64065" y="49263"/>
                </a:cubicBezTo>
                <a:cubicBezTo>
                  <a:pt x="132883" y="37164"/>
                  <a:pt x="123484" y="107710"/>
                  <a:pt x="183551" y="107710"/>
                </a:cubicBezTo>
                <a:cubicBezTo>
                  <a:pt x="232814" y="107710"/>
                  <a:pt x="209155" y="40513"/>
                  <a:pt x="252368" y="34787"/>
                </a:cubicBezTo>
                <a:cubicBezTo>
                  <a:pt x="295582" y="29061"/>
                  <a:pt x="285751" y="0"/>
                  <a:pt x="28575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7" name="Google Shape;1377;p99"/>
          <p:cNvSpPr/>
          <p:nvPr/>
        </p:nvSpPr>
        <p:spPr>
          <a:xfrm flipH="1" rot="10800000">
            <a:off x="5013468" y="40"/>
            <a:ext cx="4130832" cy="1788197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8" name="Google Shape;1378;p99"/>
          <p:cNvSpPr/>
          <p:nvPr/>
        </p:nvSpPr>
        <p:spPr>
          <a:xfrm rot="10800000">
            <a:off x="5628780" y="489"/>
            <a:ext cx="3515148" cy="1787878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79" name="Google Shape;1379;p99"/>
          <p:cNvSpPr/>
          <p:nvPr/>
        </p:nvSpPr>
        <p:spPr>
          <a:xfrm flipH="1" rot="10800000">
            <a:off x="-10490" y="3895966"/>
            <a:ext cx="3937105" cy="1247680"/>
          </a:xfrm>
          <a:custGeom>
            <a:rect b="b" l="l" r="r" t="t"/>
            <a:pathLst>
              <a:path extrusionOk="0" h="130204" w="294198">
                <a:moveTo>
                  <a:pt x="283570" y="0"/>
                </a:moveTo>
                <a:cubicBezTo>
                  <a:pt x="283570" y="0"/>
                  <a:pt x="294198" y="57826"/>
                  <a:pt x="203889" y="45181"/>
                </a:cubicBezTo>
                <a:cubicBezTo>
                  <a:pt x="141812" y="36461"/>
                  <a:pt x="157999" y="89109"/>
                  <a:pt x="113581" y="109929"/>
                </a:cubicBezTo>
                <a:cubicBezTo>
                  <a:pt x="70252" y="130203"/>
                  <a:pt x="37442" y="67963"/>
                  <a:pt x="0" y="114071"/>
                </a:cubicBezTo>
                <a:lnTo>
                  <a:pt x="0" y="43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0" name="Google Shape;1380;p99"/>
          <p:cNvSpPr/>
          <p:nvPr/>
        </p:nvSpPr>
        <p:spPr>
          <a:xfrm rot="5400000">
            <a:off x="3159444" y="424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1" name="Google Shape;1381;p99"/>
          <p:cNvSpPr/>
          <p:nvPr/>
        </p:nvSpPr>
        <p:spPr>
          <a:xfrm rot="5400000">
            <a:off x="1528331" y="426494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2" name="Google Shape;1382;p99"/>
          <p:cNvSpPr/>
          <p:nvPr/>
        </p:nvSpPr>
        <p:spPr>
          <a:xfrm rot="-5400000">
            <a:off x="2223694" y="42123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3" name="Google Shape;1383;p99"/>
          <p:cNvSpPr/>
          <p:nvPr/>
        </p:nvSpPr>
        <p:spPr>
          <a:xfrm rot="5400000">
            <a:off x="872119" y="36301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4" name="Google Shape;1384;p99"/>
          <p:cNvSpPr/>
          <p:nvPr/>
        </p:nvSpPr>
        <p:spPr>
          <a:xfrm rot="5400000">
            <a:off x="6821956" y="789581"/>
            <a:ext cx="163500" cy="1635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5" name="Google Shape;1385;p99"/>
          <p:cNvSpPr/>
          <p:nvPr/>
        </p:nvSpPr>
        <p:spPr>
          <a:xfrm rot="5400000">
            <a:off x="5209844" y="8219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6" name="Google Shape;1386;p99"/>
          <p:cNvSpPr/>
          <p:nvPr/>
        </p:nvSpPr>
        <p:spPr>
          <a:xfrm rot="-5400000">
            <a:off x="7250456" y="17882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7" name="Google Shape;1387;p99"/>
          <p:cNvSpPr/>
          <p:nvPr/>
        </p:nvSpPr>
        <p:spPr>
          <a:xfrm rot="5400000">
            <a:off x="4382131" y="1221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12">
    <p:spTree>
      <p:nvGrpSpPr>
        <p:cNvPr id="1388" name="Shape 1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" name="Google Shape;1389;p100"/>
          <p:cNvSpPr txBox="1"/>
          <p:nvPr>
            <p:ph type="title"/>
          </p:nvPr>
        </p:nvSpPr>
        <p:spPr>
          <a:xfrm>
            <a:off x="2129125" y="363275"/>
            <a:ext cx="488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90" name="Google Shape;1390;p100"/>
          <p:cNvSpPr/>
          <p:nvPr/>
        </p:nvSpPr>
        <p:spPr>
          <a:xfrm flipH="1">
            <a:off x="-141518" y="-118290"/>
            <a:ext cx="3204343" cy="1651139"/>
          </a:xfrm>
          <a:custGeom>
            <a:rect b="b" l="l" r="r" t="t"/>
            <a:pathLst>
              <a:path extrusionOk="0" h="36451" w="64695">
                <a:moveTo>
                  <a:pt x="5503" y="0"/>
                </a:moveTo>
                <a:cubicBezTo>
                  <a:pt x="2589" y="0"/>
                  <a:pt x="1" y="186"/>
                  <a:pt x="237" y="874"/>
                </a:cubicBezTo>
                <a:cubicBezTo>
                  <a:pt x="460" y="1499"/>
                  <a:pt x="4411" y="2169"/>
                  <a:pt x="5259" y="2593"/>
                </a:cubicBezTo>
                <a:cubicBezTo>
                  <a:pt x="7178" y="3552"/>
                  <a:pt x="8897" y="4869"/>
                  <a:pt x="10325" y="6454"/>
                </a:cubicBezTo>
                <a:cubicBezTo>
                  <a:pt x="13673" y="10092"/>
                  <a:pt x="16619" y="21050"/>
                  <a:pt x="24989" y="22345"/>
                </a:cubicBezTo>
                <a:cubicBezTo>
                  <a:pt x="25398" y="22407"/>
                  <a:pt x="25804" y="22437"/>
                  <a:pt x="26206" y="22437"/>
                </a:cubicBezTo>
                <a:cubicBezTo>
                  <a:pt x="31849" y="22437"/>
                  <a:pt x="36809" y="16669"/>
                  <a:pt x="38871" y="15314"/>
                </a:cubicBezTo>
                <a:cubicBezTo>
                  <a:pt x="39863" y="14681"/>
                  <a:pt x="40996" y="14362"/>
                  <a:pt x="42135" y="14362"/>
                </a:cubicBezTo>
                <a:cubicBezTo>
                  <a:pt x="43201" y="14362"/>
                  <a:pt x="44272" y="14642"/>
                  <a:pt x="45232" y="15203"/>
                </a:cubicBezTo>
                <a:cubicBezTo>
                  <a:pt x="49027" y="17502"/>
                  <a:pt x="49071" y="22858"/>
                  <a:pt x="50634" y="27010"/>
                </a:cubicBezTo>
                <a:cubicBezTo>
                  <a:pt x="52642" y="32143"/>
                  <a:pt x="57307" y="35759"/>
                  <a:pt x="62775" y="36450"/>
                </a:cubicBezTo>
                <a:cubicBezTo>
                  <a:pt x="62396" y="25269"/>
                  <a:pt x="63043" y="14065"/>
                  <a:pt x="64694" y="2994"/>
                </a:cubicBezTo>
                <a:cubicBezTo>
                  <a:pt x="57530" y="1745"/>
                  <a:pt x="50232" y="1499"/>
                  <a:pt x="42978" y="1254"/>
                </a:cubicBezTo>
                <a:cubicBezTo>
                  <a:pt x="32957" y="896"/>
                  <a:pt x="22936" y="562"/>
                  <a:pt x="12914" y="249"/>
                </a:cubicBezTo>
                <a:cubicBezTo>
                  <a:pt x="12140" y="215"/>
                  <a:pt x="8634" y="0"/>
                  <a:pt x="5503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Google Shape;1391;p100"/>
          <p:cNvSpPr/>
          <p:nvPr/>
        </p:nvSpPr>
        <p:spPr>
          <a:xfrm flipH="1" rot="10800000">
            <a:off x="-241297" y="-72669"/>
            <a:ext cx="2420522" cy="1034218"/>
          </a:xfrm>
          <a:custGeom>
            <a:rect b="b" l="l" r="r" t="t"/>
            <a:pathLst>
              <a:path extrusionOk="0" h="61524" w="143993">
                <a:moveTo>
                  <a:pt x="25900" y="1"/>
                </a:moveTo>
                <a:cubicBezTo>
                  <a:pt x="11671" y="1"/>
                  <a:pt x="1" y="8596"/>
                  <a:pt x="1" y="8596"/>
                </a:cubicBezTo>
                <a:lnTo>
                  <a:pt x="186" y="61523"/>
                </a:lnTo>
                <a:lnTo>
                  <a:pt x="143993" y="61523"/>
                </a:lnTo>
                <a:cubicBezTo>
                  <a:pt x="138074" y="43327"/>
                  <a:pt x="128448" y="39288"/>
                  <a:pt x="117124" y="39288"/>
                </a:cubicBezTo>
                <a:cubicBezTo>
                  <a:pt x="108085" y="39288"/>
                  <a:pt x="97965" y="41861"/>
                  <a:pt x="87783" y="41861"/>
                </a:cubicBezTo>
                <a:cubicBezTo>
                  <a:pt x="83897" y="41861"/>
                  <a:pt x="80003" y="41486"/>
                  <a:pt x="76156" y="40451"/>
                </a:cubicBezTo>
                <a:cubicBezTo>
                  <a:pt x="58842" y="35830"/>
                  <a:pt x="64326" y="18763"/>
                  <a:pt x="43685" y="5269"/>
                </a:cubicBezTo>
                <a:cubicBezTo>
                  <a:pt x="37737" y="1386"/>
                  <a:pt x="31612" y="1"/>
                  <a:pt x="2590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2" name="Google Shape;1392;p100"/>
          <p:cNvSpPr/>
          <p:nvPr/>
        </p:nvSpPr>
        <p:spPr>
          <a:xfrm rot="-10484947">
            <a:off x="-697915" y="-411807"/>
            <a:ext cx="1843431" cy="869285"/>
          </a:xfrm>
          <a:custGeom>
            <a:rect b="b" l="l" r="r" t="t"/>
            <a:pathLst>
              <a:path extrusionOk="0" h="23502" w="49839">
                <a:moveTo>
                  <a:pt x="12527" y="1"/>
                </a:moveTo>
                <a:cubicBezTo>
                  <a:pt x="11413" y="1"/>
                  <a:pt x="10247" y="125"/>
                  <a:pt x="9017" y="410"/>
                </a:cubicBezTo>
                <a:cubicBezTo>
                  <a:pt x="4486" y="1459"/>
                  <a:pt x="402" y="6325"/>
                  <a:pt x="157" y="11280"/>
                </a:cubicBezTo>
                <a:cubicBezTo>
                  <a:pt x="0" y="14650"/>
                  <a:pt x="1518" y="19694"/>
                  <a:pt x="5468" y="22238"/>
                </a:cubicBezTo>
                <a:cubicBezTo>
                  <a:pt x="6967" y="23186"/>
                  <a:pt x="8215" y="23502"/>
                  <a:pt x="9471" y="23502"/>
                </a:cubicBezTo>
                <a:cubicBezTo>
                  <a:pt x="10404" y="23502"/>
                  <a:pt x="11341" y="23327"/>
                  <a:pt x="12387" y="23109"/>
                </a:cubicBezTo>
                <a:cubicBezTo>
                  <a:pt x="23723" y="20797"/>
                  <a:pt x="35152" y="18016"/>
                  <a:pt x="46692" y="18016"/>
                </a:cubicBezTo>
                <a:cubicBezTo>
                  <a:pt x="47740" y="18016"/>
                  <a:pt x="48789" y="18039"/>
                  <a:pt x="49839" y="18087"/>
                </a:cubicBezTo>
                <a:cubicBezTo>
                  <a:pt x="49214" y="15520"/>
                  <a:pt x="49147" y="12820"/>
                  <a:pt x="48500" y="10253"/>
                </a:cubicBezTo>
                <a:cubicBezTo>
                  <a:pt x="47830" y="7664"/>
                  <a:pt x="46245" y="3624"/>
                  <a:pt x="43723" y="2486"/>
                </a:cubicBezTo>
                <a:cubicBezTo>
                  <a:pt x="43091" y="2196"/>
                  <a:pt x="42479" y="2074"/>
                  <a:pt x="41873" y="2074"/>
                </a:cubicBezTo>
                <a:cubicBezTo>
                  <a:pt x="38847" y="2074"/>
                  <a:pt x="35967" y="5108"/>
                  <a:pt x="31336" y="5276"/>
                </a:cubicBezTo>
                <a:cubicBezTo>
                  <a:pt x="31216" y="5280"/>
                  <a:pt x="31096" y="5282"/>
                  <a:pt x="30977" y="5282"/>
                </a:cubicBezTo>
                <a:cubicBezTo>
                  <a:pt x="24835" y="5282"/>
                  <a:pt x="19797" y="1"/>
                  <a:pt x="1252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3" name="Google Shape;1393;p100"/>
          <p:cNvSpPr/>
          <p:nvPr/>
        </p:nvSpPr>
        <p:spPr>
          <a:xfrm flipH="1" rot="10800000">
            <a:off x="1759263" y="45824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4" name="Google Shape;1394;p100"/>
          <p:cNvSpPr/>
          <p:nvPr/>
        </p:nvSpPr>
        <p:spPr>
          <a:xfrm flipH="1" rot="10800000">
            <a:off x="869351" y="69715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5" name="Google Shape;1395;p100"/>
          <p:cNvSpPr/>
          <p:nvPr/>
        </p:nvSpPr>
        <p:spPr>
          <a:xfrm flipH="1" rot="10800000">
            <a:off x="91151" y="1262334"/>
            <a:ext cx="98400" cy="98700"/>
          </a:xfrm>
          <a:prstGeom prst="ellipse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15">
    <p:spTree>
      <p:nvGrpSpPr>
        <p:cNvPr id="1396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10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398" name="Google Shape;1398;p101"/>
          <p:cNvSpPr/>
          <p:nvPr/>
        </p:nvSpPr>
        <p:spPr>
          <a:xfrm rot="1518785">
            <a:off x="6954573" y="116866"/>
            <a:ext cx="2228124" cy="918929"/>
          </a:xfrm>
          <a:custGeom>
            <a:rect b="b" l="l" r="r" t="t"/>
            <a:pathLst>
              <a:path extrusionOk="0" h="61867" w="246008">
                <a:moveTo>
                  <a:pt x="1" y="0"/>
                </a:moveTo>
                <a:cubicBezTo>
                  <a:pt x="1" y="0"/>
                  <a:pt x="3900" y="44992"/>
                  <a:pt x="39194" y="57840"/>
                </a:cubicBezTo>
                <a:cubicBezTo>
                  <a:pt x="46974" y="60669"/>
                  <a:pt x="53930" y="61867"/>
                  <a:pt x="60240" y="61867"/>
                </a:cubicBezTo>
                <a:cubicBezTo>
                  <a:pt x="95172" y="61867"/>
                  <a:pt x="110319" y="25159"/>
                  <a:pt x="135837" y="25159"/>
                </a:cubicBezTo>
                <a:cubicBezTo>
                  <a:pt x="138295" y="25159"/>
                  <a:pt x="140849" y="25499"/>
                  <a:pt x="143526" y="26246"/>
                </a:cubicBezTo>
                <a:cubicBezTo>
                  <a:pt x="159260" y="30639"/>
                  <a:pt x="172714" y="32419"/>
                  <a:pt x="184185" y="32419"/>
                </a:cubicBezTo>
                <a:cubicBezTo>
                  <a:pt x="233145" y="32419"/>
                  <a:pt x="246008" y="0"/>
                  <a:pt x="24600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9" name="Google Shape;1399;p101"/>
          <p:cNvSpPr/>
          <p:nvPr/>
        </p:nvSpPr>
        <p:spPr>
          <a:xfrm rot="1519228">
            <a:off x="6010314" y="-585860"/>
            <a:ext cx="3782980" cy="1428824"/>
          </a:xfrm>
          <a:custGeom>
            <a:rect b="b" l="l" r="r" t="t"/>
            <a:pathLst>
              <a:path extrusionOk="0" h="61984" w="264364">
                <a:moveTo>
                  <a:pt x="0" y="0"/>
                </a:moveTo>
                <a:lnTo>
                  <a:pt x="0" y="60406"/>
                </a:lnTo>
                <a:cubicBezTo>
                  <a:pt x="2845" y="61497"/>
                  <a:pt x="5907" y="61983"/>
                  <a:pt x="9094" y="61983"/>
                </a:cubicBezTo>
                <a:cubicBezTo>
                  <a:pt x="26664" y="61983"/>
                  <a:pt x="48053" y="47209"/>
                  <a:pt x="57950" y="37427"/>
                </a:cubicBezTo>
                <a:cubicBezTo>
                  <a:pt x="64434" y="31013"/>
                  <a:pt x="70724" y="28611"/>
                  <a:pt x="76592" y="28611"/>
                </a:cubicBezTo>
                <a:cubicBezTo>
                  <a:pt x="86364" y="28611"/>
                  <a:pt x="94966" y="35275"/>
                  <a:pt x="101344" y="41180"/>
                </a:cubicBezTo>
                <a:cubicBezTo>
                  <a:pt x="109706" y="48911"/>
                  <a:pt x="119411" y="51657"/>
                  <a:pt x="128732" y="51657"/>
                </a:cubicBezTo>
                <a:cubicBezTo>
                  <a:pt x="140963" y="51657"/>
                  <a:pt x="152533" y="46928"/>
                  <a:pt x="159536" y="42530"/>
                </a:cubicBezTo>
                <a:cubicBezTo>
                  <a:pt x="163971" y="39737"/>
                  <a:pt x="167611" y="38614"/>
                  <a:pt x="170732" y="38614"/>
                </a:cubicBezTo>
                <a:cubicBezTo>
                  <a:pt x="183490" y="38614"/>
                  <a:pt x="187572" y="57371"/>
                  <a:pt x="201829" y="57371"/>
                </a:cubicBezTo>
                <a:cubicBezTo>
                  <a:pt x="204682" y="57371"/>
                  <a:pt x="207942" y="56619"/>
                  <a:pt x="211761" y="54817"/>
                </a:cubicBezTo>
                <a:cubicBezTo>
                  <a:pt x="216023" y="52806"/>
                  <a:pt x="220035" y="52096"/>
                  <a:pt x="223864" y="52096"/>
                </a:cubicBezTo>
                <a:cubicBezTo>
                  <a:pt x="233065" y="52096"/>
                  <a:pt x="241204" y="56197"/>
                  <a:pt x="249202" y="56197"/>
                </a:cubicBezTo>
                <a:cubicBezTo>
                  <a:pt x="254235" y="56197"/>
                  <a:pt x="259212" y="54573"/>
                  <a:pt x="264364" y="49281"/>
                </a:cubicBezTo>
                <a:lnTo>
                  <a:pt x="26436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0" name="Google Shape;1400;p101"/>
          <p:cNvSpPr/>
          <p:nvPr/>
        </p:nvSpPr>
        <p:spPr>
          <a:xfrm flipH="1" rot="1518617">
            <a:off x="6004813" y="-503115"/>
            <a:ext cx="4264746" cy="1843807"/>
          </a:xfrm>
          <a:custGeom>
            <a:rect b="b" l="l" r="r" t="t"/>
            <a:pathLst>
              <a:path extrusionOk="0" h="53519" w="264337">
                <a:moveTo>
                  <a:pt x="0" y="0"/>
                </a:moveTo>
                <a:lnTo>
                  <a:pt x="0" y="15527"/>
                </a:lnTo>
                <a:cubicBezTo>
                  <a:pt x="1926" y="15152"/>
                  <a:pt x="3735" y="14976"/>
                  <a:pt x="5438" y="14976"/>
                </a:cubicBezTo>
                <a:cubicBezTo>
                  <a:pt x="30663" y="14976"/>
                  <a:pt x="32875" y="53519"/>
                  <a:pt x="53900" y="53519"/>
                </a:cubicBezTo>
                <a:cubicBezTo>
                  <a:pt x="54445" y="53519"/>
                  <a:pt x="55002" y="53493"/>
                  <a:pt x="55573" y="53440"/>
                </a:cubicBezTo>
                <a:cubicBezTo>
                  <a:pt x="76094" y="51555"/>
                  <a:pt x="75382" y="25592"/>
                  <a:pt x="95618" y="25592"/>
                </a:cubicBezTo>
                <a:cubicBezTo>
                  <a:pt x="98284" y="25592"/>
                  <a:pt x="101312" y="26042"/>
                  <a:pt x="104800" y="27057"/>
                </a:cubicBezTo>
                <a:cubicBezTo>
                  <a:pt x="116474" y="30462"/>
                  <a:pt x="126065" y="31818"/>
                  <a:pt x="134168" y="31818"/>
                </a:cubicBezTo>
                <a:cubicBezTo>
                  <a:pt x="165913" y="31818"/>
                  <a:pt x="174833" y="11001"/>
                  <a:pt x="196809" y="11001"/>
                </a:cubicBezTo>
                <a:cubicBezTo>
                  <a:pt x="197872" y="11001"/>
                  <a:pt x="198967" y="11050"/>
                  <a:pt x="200095" y="11152"/>
                </a:cubicBezTo>
                <a:cubicBezTo>
                  <a:pt x="229610" y="13799"/>
                  <a:pt x="221509" y="30730"/>
                  <a:pt x="264337" y="35806"/>
                </a:cubicBezTo>
                <a:lnTo>
                  <a:pt x="264337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1" name="Google Shape;1401;p101"/>
          <p:cNvSpPr/>
          <p:nvPr/>
        </p:nvSpPr>
        <p:spPr>
          <a:xfrm rot="-5400000">
            <a:off x="6589131" y="1652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2" name="Google Shape;1402;p101"/>
          <p:cNvSpPr/>
          <p:nvPr/>
        </p:nvSpPr>
        <p:spPr>
          <a:xfrm rot="-5400000">
            <a:off x="8006419" y="330094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3" name="Google Shape;1403;p101"/>
          <p:cNvSpPr/>
          <p:nvPr/>
        </p:nvSpPr>
        <p:spPr>
          <a:xfrm rot="5400000">
            <a:off x="7311056" y="38271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4" name="Google Shape;1404;p101"/>
          <p:cNvSpPr/>
          <p:nvPr/>
        </p:nvSpPr>
        <p:spPr>
          <a:xfrm rot="-5400000">
            <a:off x="8597531" y="900056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16">
    <p:spTree>
      <p:nvGrpSpPr>
        <p:cNvPr id="1405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102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407" name="Google Shape;1407;p102"/>
          <p:cNvSpPr/>
          <p:nvPr/>
        </p:nvSpPr>
        <p:spPr>
          <a:xfrm>
            <a:off x="59995" y="104"/>
            <a:ext cx="3198939" cy="981751"/>
          </a:xfrm>
          <a:custGeom>
            <a:rect b="b" l="l" r="r" t="t"/>
            <a:pathLst>
              <a:path extrusionOk="0" h="92815" w="299106">
                <a:moveTo>
                  <a:pt x="296744" y="0"/>
                </a:moveTo>
                <a:cubicBezTo>
                  <a:pt x="296744" y="0"/>
                  <a:pt x="299105" y="58876"/>
                  <a:pt x="213742" y="35045"/>
                </a:cubicBezTo>
                <a:cubicBezTo>
                  <a:pt x="149627" y="17191"/>
                  <a:pt x="133321" y="92815"/>
                  <a:pt x="82635" y="92815"/>
                </a:cubicBezTo>
                <a:cubicBezTo>
                  <a:pt x="45376" y="92815"/>
                  <a:pt x="1" y="70755"/>
                  <a:pt x="1350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8" name="Google Shape;1408;p102"/>
          <p:cNvSpPr/>
          <p:nvPr/>
        </p:nvSpPr>
        <p:spPr>
          <a:xfrm rot="10800000">
            <a:off x="11674" y="-160"/>
            <a:ext cx="2577485" cy="1116125"/>
          </a:xfrm>
          <a:custGeom>
            <a:rect b="b" l="l" r="r" t="t"/>
            <a:pathLst>
              <a:path extrusionOk="0" h="154588" w="285673">
                <a:moveTo>
                  <a:pt x="2715" y="154588"/>
                </a:moveTo>
                <a:cubicBezTo>
                  <a:pt x="2715" y="154588"/>
                  <a:pt x="0" y="113633"/>
                  <a:pt x="45298" y="113633"/>
                </a:cubicBezTo>
                <a:cubicBezTo>
                  <a:pt x="90596" y="113633"/>
                  <a:pt x="125888" y="112160"/>
                  <a:pt x="135972" y="50651"/>
                </a:cubicBezTo>
                <a:cubicBezTo>
                  <a:pt x="144194" y="621"/>
                  <a:pt x="221914" y="1"/>
                  <a:pt x="238978" y="40955"/>
                </a:cubicBezTo>
                <a:cubicBezTo>
                  <a:pt x="255965" y="81987"/>
                  <a:pt x="285673" y="81987"/>
                  <a:pt x="285673" y="81987"/>
                </a:cubicBezTo>
                <a:lnTo>
                  <a:pt x="285673" y="1545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9" name="Google Shape;1409;p102"/>
          <p:cNvSpPr/>
          <p:nvPr/>
        </p:nvSpPr>
        <p:spPr>
          <a:xfrm flipH="1" rot="10800000">
            <a:off x="11556" y="278"/>
            <a:ext cx="2193727" cy="1115769"/>
          </a:xfrm>
          <a:custGeom>
            <a:rect b="b" l="l" r="r" t="t"/>
            <a:pathLst>
              <a:path extrusionOk="0" h="196093" w="305002">
                <a:moveTo>
                  <a:pt x="0" y="27686"/>
                </a:moveTo>
                <a:cubicBezTo>
                  <a:pt x="0" y="27686"/>
                  <a:pt x="68206" y="0"/>
                  <a:pt x="88558" y="59039"/>
                </a:cubicBezTo>
                <a:cubicBezTo>
                  <a:pt x="108910" y="118077"/>
                  <a:pt x="211769" y="29244"/>
                  <a:pt x="211769" y="120186"/>
                </a:cubicBezTo>
                <a:cubicBezTo>
                  <a:pt x="211769" y="172257"/>
                  <a:pt x="305002" y="135404"/>
                  <a:pt x="280800" y="196092"/>
                </a:cubicBezTo>
                <a:lnTo>
                  <a:pt x="0" y="196092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0" name="Google Shape;1410;p102"/>
          <p:cNvSpPr/>
          <p:nvPr/>
        </p:nvSpPr>
        <p:spPr>
          <a:xfrm flipH="1" rot="5400000">
            <a:off x="3258931" y="19978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1" name="Google Shape;1411;p102"/>
          <p:cNvSpPr/>
          <p:nvPr/>
        </p:nvSpPr>
        <p:spPr>
          <a:xfrm flipH="1" rot="5400000">
            <a:off x="1272669" y="444669"/>
            <a:ext cx="98400" cy="9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2" name="Google Shape;1412;p102"/>
          <p:cNvSpPr/>
          <p:nvPr/>
        </p:nvSpPr>
        <p:spPr>
          <a:xfrm flipH="1" rot="5400000">
            <a:off x="376506" y="1358431"/>
            <a:ext cx="163500" cy="1635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51.xml"/><Relationship Id="rId42" Type="http://schemas.openxmlformats.org/officeDocument/2006/relationships/slideLayout" Target="../slideLayouts/slideLayout53.xml"/><Relationship Id="rId41" Type="http://schemas.openxmlformats.org/officeDocument/2006/relationships/slideLayout" Target="../slideLayouts/slideLayout52.xml"/><Relationship Id="rId44" Type="http://schemas.openxmlformats.org/officeDocument/2006/relationships/slideLayout" Target="../slideLayouts/slideLayout55.xml"/><Relationship Id="rId43" Type="http://schemas.openxmlformats.org/officeDocument/2006/relationships/slideLayout" Target="../slideLayouts/slideLayout54.xml"/><Relationship Id="rId46" Type="http://schemas.openxmlformats.org/officeDocument/2006/relationships/slideLayout" Target="../slideLayouts/slideLayout57.xml"/><Relationship Id="rId45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48" Type="http://schemas.openxmlformats.org/officeDocument/2006/relationships/slideLayout" Target="../slideLayouts/slideLayout59.xml"/><Relationship Id="rId47" Type="http://schemas.openxmlformats.org/officeDocument/2006/relationships/slideLayout" Target="../slideLayouts/slideLayout58.xml"/><Relationship Id="rId49" Type="http://schemas.openxmlformats.org/officeDocument/2006/relationships/slideLayout" Target="../slideLayouts/slideLayout6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33" Type="http://schemas.openxmlformats.org/officeDocument/2006/relationships/slideLayout" Target="../slideLayouts/slideLayout44.xml"/><Relationship Id="rId32" Type="http://schemas.openxmlformats.org/officeDocument/2006/relationships/slideLayout" Target="../slideLayouts/slideLayout43.xml"/><Relationship Id="rId35" Type="http://schemas.openxmlformats.org/officeDocument/2006/relationships/slideLayout" Target="../slideLayouts/slideLayout46.xml"/><Relationship Id="rId34" Type="http://schemas.openxmlformats.org/officeDocument/2006/relationships/slideLayout" Target="../slideLayouts/slideLayout45.xml"/><Relationship Id="rId37" Type="http://schemas.openxmlformats.org/officeDocument/2006/relationships/slideLayout" Target="../slideLayouts/slideLayout48.xml"/><Relationship Id="rId3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50.xml"/><Relationship Id="rId38" Type="http://schemas.openxmlformats.org/officeDocument/2006/relationships/slideLayout" Target="../slideLayouts/slideLayout49.xml"/><Relationship Id="rId62" Type="http://schemas.openxmlformats.org/officeDocument/2006/relationships/slideLayout" Target="../slideLayouts/slideLayout73.xml"/><Relationship Id="rId61" Type="http://schemas.openxmlformats.org/officeDocument/2006/relationships/slideLayout" Target="../slideLayouts/slideLayout72.xml"/><Relationship Id="rId20" Type="http://schemas.openxmlformats.org/officeDocument/2006/relationships/slideLayout" Target="../slideLayouts/slideLayout31.xml"/><Relationship Id="rId64" Type="http://schemas.openxmlformats.org/officeDocument/2006/relationships/slideLayout" Target="../slideLayouts/slideLayout75.xml"/><Relationship Id="rId63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33.xml"/><Relationship Id="rId66" Type="http://schemas.openxmlformats.org/officeDocument/2006/relationships/slideLayout" Target="../slideLayouts/slideLayout77.xml"/><Relationship Id="rId21" Type="http://schemas.openxmlformats.org/officeDocument/2006/relationships/slideLayout" Target="../slideLayouts/slideLayout32.xml"/><Relationship Id="rId65" Type="http://schemas.openxmlformats.org/officeDocument/2006/relationships/slideLayout" Target="../slideLayouts/slideLayout76.xml"/><Relationship Id="rId24" Type="http://schemas.openxmlformats.org/officeDocument/2006/relationships/slideLayout" Target="../slideLayouts/slideLayout35.xml"/><Relationship Id="rId68" Type="http://schemas.openxmlformats.org/officeDocument/2006/relationships/theme" Target="../theme/theme2.xml"/><Relationship Id="rId23" Type="http://schemas.openxmlformats.org/officeDocument/2006/relationships/slideLayout" Target="../slideLayouts/slideLayout34.xml"/><Relationship Id="rId67" Type="http://schemas.openxmlformats.org/officeDocument/2006/relationships/slideLayout" Target="../slideLayouts/slideLayout78.xml"/><Relationship Id="rId60" Type="http://schemas.openxmlformats.org/officeDocument/2006/relationships/slideLayout" Target="../slideLayouts/slideLayout71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29" Type="http://schemas.openxmlformats.org/officeDocument/2006/relationships/slideLayout" Target="../slideLayouts/slideLayout40.xml"/><Relationship Id="rId51" Type="http://schemas.openxmlformats.org/officeDocument/2006/relationships/slideLayout" Target="../slideLayouts/slideLayout62.xml"/><Relationship Id="rId50" Type="http://schemas.openxmlformats.org/officeDocument/2006/relationships/slideLayout" Target="../slideLayouts/slideLayout61.xml"/><Relationship Id="rId53" Type="http://schemas.openxmlformats.org/officeDocument/2006/relationships/slideLayout" Target="../slideLayouts/slideLayout64.xml"/><Relationship Id="rId52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22.xml"/><Relationship Id="rId5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21.xml"/><Relationship Id="rId54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24.xml"/><Relationship Id="rId5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23.xml"/><Relationship Id="rId56" Type="http://schemas.openxmlformats.org/officeDocument/2006/relationships/slideLayout" Target="../slideLayouts/slideLayout67.xml"/><Relationship Id="rId15" Type="http://schemas.openxmlformats.org/officeDocument/2006/relationships/slideLayout" Target="../slideLayouts/slideLayout26.xml"/><Relationship Id="rId59" Type="http://schemas.openxmlformats.org/officeDocument/2006/relationships/slideLayout" Target="../slideLayouts/slideLayout70.xml"/><Relationship Id="rId14" Type="http://schemas.openxmlformats.org/officeDocument/2006/relationships/slideLayout" Target="../slideLayouts/slideLayout25.xml"/><Relationship Id="rId58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_rels/slideMaster3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18.xml"/><Relationship Id="rId42" Type="http://schemas.openxmlformats.org/officeDocument/2006/relationships/slideLayout" Target="../slideLayouts/slideLayout120.xml"/><Relationship Id="rId41" Type="http://schemas.openxmlformats.org/officeDocument/2006/relationships/slideLayout" Target="../slideLayouts/slideLayout119.xml"/><Relationship Id="rId44" Type="http://schemas.openxmlformats.org/officeDocument/2006/relationships/slideLayout" Target="../slideLayouts/slideLayout122.xml"/><Relationship Id="rId43" Type="http://schemas.openxmlformats.org/officeDocument/2006/relationships/slideLayout" Target="../slideLayouts/slideLayout121.xml"/><Relationship Id="rId46" Type="http://schemas.openxmlformats.org/officeDocument/2006/relationships/slideLayout" Target="../slideLayouts/slideLayout124.xml"/><Relationship Id="rId45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79.xml"/><Relationship Id="rId2" Type="http://schemas.openxmlformats.org/officeDocument/2006/relationships/slideLayout" Target="../slideLayouts/slideLayout80.xml"/><Relationship Id="rId3" Type="http://schemas.openxmlformats.org/officeDocument/2006/relationships/slideLayout" Target="../slideLayouts/slideLayout81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48" Type="http://schemas.openxmlformats.org/officeDocument/2006/relationships/slideLayout" Target="../slideLayouts/slideLayout126.xml"/><Relationship Id="rId47" Type="http://schemas.openxmlformats.org/officeDocument/2006/relationships/slideLayout" Target="../slideLayouts/slideLayout125.xml"/><Relationship Id="rId49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5.xml"/><Relationship Id="rId8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109.xml"/><Relationship Id="rId30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1.xml"/><Relationship Id="rId32" Type="http://schemas.openxmlformats.org/officeDocument/2006/relationships/slideLayout" Target="../slideLayouts/slideLayout110.xml"/><Relationship Id="rId35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12.xml"/><Relationship Id="rId37" Type="http://schemas.openxmlformats.org/officeDocument/2006/relationships/slideLayout" Target="../slideLayouts/slideLayout115.xml"/><Relationship Id="rId36" Type="http://schemas.openxmlformats.org/officeDocument/2006/relationships/slideLayout" Target="../slideLayouts/slideLayout114.xml"/><Relationship Id="rId39" Type="http://schemas.openxmlformats.org/officeDocument/2006/relationships/slideLayout" Target="../slideLayouts/slideLayout117.xml"/><Relationship Id="rId38" Type="http://schemas.openxmlformats.org/officeDocument/2006/relationships/slideLayout" Target="../slideLayouts/slideLayout116.xml"/><Relationship Id="rId62" Type="http://schemas.openxmlformats.org/officeDocument/2006/relationships/slideLayout" Target="../slideLayouts/slideLayout140.xml"/><Relationship Id="rId61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98.xml"/><Relationship Id="rId64" Type="http://schemas.openxmlformats.org/officeDocument/2006/relationships/slideLayout" Target="../slideLayouts/slideLayout142.xml"/><Relationship Id="rId63" Type="http://schemas.openxmlformats.org/officeDocument/2006/relationships/slideLayout" Target="../slideLayouts/slideLayout141.xml"/><Relationship Id="rId22" Type="http://schemas.openxmlformats.org/officeDocument/2006/relationships/slideLayout" Target="../slideLayouts/slideLayout100.xml"/><Relationship Id="rId66" Type="http://schemas.openxmlformats.org/officeDocument/2006/relationships/slideLayout" Target="../slideLayouts/slideLayout144.xml"/><Relationship Id="rId21" Type="http://schemas.openxmlformats.org/officeDocument/2006/relationships/slideLayout" Target="../slideLayouts/slideLayout99.xml"/><Relationship Id="rId65" Type="http://schemas.openxmlformats.org/officeDocument/2006/relationships/slideLayout" Target="../slideLayouts/slideLayout143.xml"/><Relationship Id="rId24" Type="http://schemas.openxmlformats.org/officeDocument/2006/relationships/slideLayout" Target="../slideLayouts/slideLayout102.xml"/><Relationship Id="rId68" Type="http://schemas.openxmlformats.org/officeDocument/2006/relationships/theme" Target="../theme/theme5.xml"/><Relationship Id="rId23" Type="http://schemas.openxmlformats.org/officeDocument/2006/relationships/slideLayout" Target="../slideLayouts/slideLayout101.xml"/><Relationship Id="rId67" Type="http://schemas.openxmlformats.org/officeDocument/2006/relationships/slideLayout" Target="../slideLayouts/slideLayout145.xml"/><Relationship Id="rId60" Type="http://schemas.openxmlformats.org/officeDocument/2006/relationships/slideLayout" Target="../slideLayouts/slideLayout138.xml"/><Relationship Id="rId26" Type="http://schemas.openxmlformats.org/officeDocument/2006/relationships/slideLayout" Target="../slideLayouts/slideLayout104.xml"/><Relationship Id="rId25" Type="http://schemas.openxmlformats.org/officeDocument/2006/relationships/slideLayout" Target="../slideLayouts/slideLayout103.xml"/><Relationship Id="rId28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05.xml"/><Relationship Id="rId29" Type="http://schemas.openxmlformats.org/officeDocument/2006/relationships/slideLayout" Target="../slideLayouts/slideLayout107.xml"/><Relationship Id="rId51" Type="http://schemas.openxmlformats.org/officeDocument/2006/relationships/slideLayout" Target="../slideLayouts/slideLayout129.xml"/><Relationship Id="rId50" Type="http://schemas.openxmlformats.org/officeDocument/2006/relationships/slideLayout" Target="../slideLayouts/slideLayout128.xml"/><Relationship Id="rId53" Type="http://schemas.openxmlformats.org/officeDocument/2006/relationships/slideLayout" Target="../slideLayouts/slideLayout131.xml"/><Relationship Id="rId52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89.xml"/><Relationship Id="rId55" Type="http://schemas.openxmlformats.org/officeDocument/2006/relationships/slideLayout" Target="../slideLayouts/slideLayout133.xml"/><Relationship Id="rId10" Type="http://schemas.openxmlformats.org/officeDocument/2006/relationships/slideLayout" Target="../slideLayouts/slideLayout88.xml"/><Relationship Id="rId54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91.xml"/><Relationship Id="rId57" Type="http://schemas.openxmlformats.org/officeDocument/2006/relationships/slideLayout" Target="../slideLayouts/slideLayout135.xml"/><Relationship Id="rId12" Type="http://schemas.openxmlformats.org/officeDocument/2006/relationships/slideLayout" Target="../slideLayouts/slideLayout90.xml"/><Relationship Id="rId56" Type="http://schemas.openxmlformats.org/officeDocument/2006/relationships/slideLayout" Target="../slideLayouts/slideLayout134.xml"/><Relationship Id="rId15" Type="http://schemas.openxmlformats.org/officeDocument/2006/relationships/slideLayout" Target="../slideLayouts/slideLayout93.xml"/><Relationship Id="rId59" Type="http://schemas.openxmlformats.org/officeDocument/2006/relationships/slideLayout" Target="../slideLayouts/slideLayout137.xml"/><Relationship Id="rId14" Type="http://schemas.openxmlformats.org/officeDocument/2006/relationships/slideLayout" Target="../slideLayouts/slideLayout92.xml"/><Relationship Id="rId58" Type="http://schemas.openxmlformats.org/officeDocument/2006/relationships/slideLayout" Target="../slideLayouts/slideLayout136.xml"/><Relationship Id="rId17" Type="http://schemas.openxmlformats.org/officeDocument/2006/relationships/slideLayout" Target="../slideLayouts/slideLayout95.xml"/><Relationship Id="rId16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96.xml"/></Relationships>
</file>

<file path=ppt/slideMasters/_rels/slideMaster4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185.xml"/><Relationship Id="rId42" Type="http://schemas.openxmlformats.org/officeDocument/2006/relationships/slideLayout" Target="../slideLayouts/slideLayout187.xml"/><Relationship Id="rId41" Type="http://schemas.openxmlformats.org/officeDocument/2006/relationships/slideLayout" Target="../slideLayouts/slideLayout186.xml"/><Relationship Id="rId44" Type="http://schemas.openxmlformats.org/officeDocument/2006/relationships/slideLayout" Target="../slideLayouts/slideLayout189.xml"/><Relationship Id="rId43" Type="http://schemas.openxmlformats.org/officeDocument/2006/relationships/slideLayout" Target="../slideLayouts/slideLayout188.xml"/><Relationship Id="rId46" Type="http://schemas.openxmlformats.org/officeDocument/2006/relationships/slideLayout" Target="../slideLayouts/slideLayout191.xml"/><Relationship Id="rId45" Type="http://schemas.openxmlformats.org/officeDocument/2006/relationships/slideLayout" Target="../slideLayouts/slideLayout190.xml"/><Relationship Id="rId1" Type="http://schemas.openxmlformats.org/officeDocument/2006/relationships/slideLayout" Target="../slideLayouts/slideLayout146.xml"/><Relationship Id="rId2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8.xml"/><Relationship Id="rId4" Type="http://schemas.openxmlformats.org/officeDocument/2006/relationships/slideLayout" Target="../slideLayouts/slideLayout149.xml"/><Relationship Id="rId9" Type="http://schemas.openxmlformats.org/officeDocument/2006/relationships/slideLayout" Target="../slideLayouts/slideLayout154.xml"/><Relationship Id="rId48" Type="http://schemas.openxmlformats.org/officeDocument/2006/relationships/slideLayout" Target="../slideLayouts/slideLayout193.xml"/><Relationship Id="rId47" Type="http://schemas.openxmlformats.org/officeDocument/2006/relationships/slideLayout" Target="../slideLayouts/slideLayout192.xml"/><Relationship Id="rId49" Type="http://schemas.openxmlformats.org/officeDocument/2006/relationships/slideLayout" Target="../slideLayouts/slideLayout194.xml"/><Relationship Id="rId5" Type="http://schemas.openxmlformats.org/officeDocument/2006/relationships/slideLayout" Target="../slideLayouts/slideLayout150.xml"/><Relationship Id="rId6" Type="http://schemas.openxmlformats.org/officeDocument/2006/relationships/slideLayout" Target="../slideLayouts/slideLayout151.xml"/><Relationship Id="rId7" Type="http://schemas.openxmlformats.org/officeDocument/2006/relationships/slideLayout" Target="../slideLayouts/slideLayout152.xml"/><Relationship Id="rId8" Type="http://schemas.openxmlformats.org/officeDocument/2006/relationships/slideLayout" Target="../slideLayouts/slideLayout153.xml"/><Relationship Id="rId31" Type="http://schemas.openxmlformats.org/officeDocument/2006/relationships/slideLayout" Target="../slideLayouts/slideLayout176.xml"/><Relationship Id="rId30" Type="http://schemas.openxmlformats.org/officeDocument/2006/relationships/slideLayout" Target="../slideLayouts/slideLayout175.xml"/><Relationship Id="rId33" Type="http://schemas.openxmlformats.org/officeDocument/2006/relationships/slideLayout" Target="../slideLayouts/slideLayout178.xml"/><Relationship Id="rId32" Type="http://schemas.openxmlformats.org/officeDocument/2006/relationships/slideLayout" Target="../slideLayouts/slideLayout177.xml"/><Relationship Id="rId35" Type="http://schemas.openxmlformats.org/officeDocument/2006/relationships/slideLayout" Target="../slideLayouts/slideLayout180.xml"/><Relationship Id="rId34" Type="http://schemas.openxmlformats.org/officeDocument/2006/relationships/slideLayout" Target="../slideLayouts/slideLayout179.xml"/><Relationship Id="rId37" Type="http://schemas.openxmlformats.org/officeDocument/2006/relationships/slideLayout" Target="../slideLayouts/slideLayout182.xml"/><Relationship Id="rId36" Type="http://schemas.openxmlformats.org/officeDocument/2006/relationships/slideLayout" Target="../slideLayouts/slideLayout181.xml"/><Relationship Id="rId39" Type="http://schemas.openxmlformats.org/officeDocument/2006/relationships/slideLayout" Target="../slideLayouts/slideLayout184.xml"/><Relationship Id="rId38" Type="http://schemas.openxmlformats.org/officeDocument/2006/relationships/slideLayout" Target="../slideLayouts/slideLayout183.xml"/><Relationship Id="rId62" Type="http://schemas.openxmlformats.org/officeDocument/2006/relationships/slideLayout" Target="../slideLayouts/slideLayout207.xml"/><Relationship Id="rId61" Type="http://schemas.openxmlformats.org/officeDocument/2006/relationships/slideLayout" Target="../slideLayouts/slideLayout206.xml"/><Relationship Id="rId20" Type="http://schemas.openxmlformats.org/officeDocument/2006/relationships/slideLayout" Target="../slideLayouts/slideLayout165.xml"/><Relationship Id="rId64" Type="http://schemas.openxmlformats.org/officeDocument/2006/relationships/slideLayout" Target="../slideLayouts/slideLayout209.xml"/><Relationship Id="rId63" Type="http://schemas.openxmlformats.org/officeDocument/2006/relationships/slideLayout" Target="../slideLayouts/slideLayout208.xml"/><Relationship Id="rId22" Type="http://schemas.openxmlformats.org/officeDocument/2006/relationships/slideLayout" Target="../slideLayouts/slideLayout167.xml"/><Relationship Id="rId66" Type="http://schemas.openxmlformats.org/officeDocument/2006/relationships/slideLayout" Target="../slideLayouts/slideLayout211.xml"/><Relationship Id="rId21" Type="http://schemas.openxmlformats.org/officeDocument/2006/relationships/slideLayout" Target="../slideLayouts/slideLayout166.xml"/><Relationship Id="rId65" Type="http://schemas.openxmlformats.org/officeDocument/2006/relationships/slideLayout" Target="../slideLayouts/slideLayout210.xml"/><Relationship Id="rId24" Type="http://schemas.openxmlformats.org/officeDocument/2006/relationships/slideLayout" Target="../slideLayouts/slideLayout169.xml"/><Relationship Id="rId68" Type="http://schemas.openxmlformats.org/officeDocument/2006/relationships/theme" Target="../theme/theme3.xml"/><Relationship Id="rId23" Type="http://schemas.openxmlformats.org/officeDocument/2006/relationships/slideLayout" Target="../slideLayouts/slideLayout168.xml"/><Relationship Id="rId67" Type="http://schemas.openxmlformats.org/officeDocument/2006/relationships/slideLayout" Target="../slideLayouts/slideLayout212.xml"/><Relationship Id="rId60" Type="http://schemas.openxmlformats.org/officeDocument/2006/relationships/slideLayout" Target="../slideLayouts/slideLayout205.xml"/><Relationship Id="rId26" Type="http://schemas.openxmlformats.org/officeDocument/2006/relationships/slideLayout" Target="../slideLayouts/slideLayout171.xml"/><Relationship Id="rId25" Type="http://schemas.openxmlformats.org/officeDocument/2006/relationships/slideLayout" Target="../slideLayouts/slideLayout170.xml"/><Relationship Id="rId28" Type="http://schemas.openxmlformats.org/officeDocument/2006/relationships/slideLayout" Target="../slideLayouts/slideLayout173.xml"/><Relationship Id="rId27" Type="http://schemas.openxmlformats.org/officeDocument/2006/relationships/slideLayout" Target="../slideLayouts/slideLayout172.xml"/><Relationship Id="rId29" Type="http://schemas.openxmlformats.org/officeDocument/2006/relationships/slideLayout" Target="../slideLayouts/slideLayout174.xml"/><Relationship Id="rId51" Type="http://schemas.openxmlformats.org/officeDocument/2006/relationships/slideLayout" Target="../slideLayouts/slideLayout196.xml"/><Relationship Id="rId50" Type="http://schemas.openxmlformats.org/officeDocument/2006/relationships/slideLayout" Target="../slideLayouts/slideLayout195.xml"/><Relationship Id="rId53" Type="http://schemas.openxmlformats.org/officeDocument/2006/relationships/slideLayout" Target="../slideLayouts/slideLayout198.xml"/><Relationship Id="rId52" Type="http://schemas.openxmlformats.org/officeDocument/2006/relationships/slideLayout" Target="../slideLayouts/slideLayout197.xml"/><Relationship Id="rId11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200.xml"/><Relationship Id="rId10" Type="http://schemas.openxmlformats.org/officeDocument/2006/relationships/slideLayout" Target="../slideLayouts/slideLayout155.xml"/><Relationship Id="rId54" Type="http://schemas.openxmlformats.org/officeDocument/2006/relationships/slideLayout" Target="../slideLayouts/slideLayout199.xml"/><Relationship Id="rId13" Type="http://schemas.openxmlformats.org/officeDocument/2006/relationships/slideLayout" Target="../slideLayouts/slideLayout158.xml"/><Relationship Id="rId57" Type="http://schemas.openxmlformats.org/officeDocument/2006/relationships/slideLayout" Target="../slideLayouts/slideLayout202.xml"/><Relationship Id="rId12" Type="http://schemas.openxmlformats.org/officeDocument/2006/relationships/slideLayout" Target="../slideLayouts/slideLayout157.xml"/><Relationship Id="rId56" Type="http://schemas.openxmlformats.org/officeDocument/2006/relationships/slideLayout" Target="../slideLayouts/slideLayout201.xml"/><Relationship Id="rId15" Type="http://schemas.openxmlformats.org/officeDocument/2006/relationships/slideLayout" Target="../slideLayouts/slideLayout160.xml"/><Relationship Id="rId59" Type="http://schemas.openxmlformats.org/officeDocument/2006/relationships/slideLayout" Target="../slideLayouts/slideLayout204.xml"/><Relationship Id="rId14" Type="http://schemas.openxmlformats.org/officeDocument/2006/relationships/slideLayout" Target="../slideLayouts/slideLayout159.xml"/><Relationship Id="rId58" Type="http://schemas.openxmlformats.org/officeDocument/2006/relationships/slideLayout" Target="../slideLayouts/slideLayout203.xml"/><Relationship Id="rId17" Type="http://schemas.openxmlformats.org/officeDocument/2006/relationships/slideLayout" Target="../slideLayouts/slideLayout162.xml"/><Relationship Id="rId16" Type="http://schemas.openxmlformats.org/officeDocument/2006/relationships/slideLayout" Target="../slideLayouts/slideLayout161.xml"/><Relationship Id="rId19" Type="http://schemas.openxmlformats.org/officeDocument/2006/relationships/slideLayout" Target="../slideLayouts/slideLayout164.xml"/><Relationship Id="rId18" Type="http://schemas.openxmlformats.org/officeDocument/2006/relationships/slideLayout" Target="../slideLayouts/slideLayout163.xml"/></Relationships>
</file>

<file path=ppt/slideMasters/_rels/slideMaster5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252.xml"/><Relationship Id="rId42" Type="http://schemas.openxmlformats.org/officeDocument/2006/relationships/slideLayout" Target="../slideLayouts/slideLayout254.xml"/><Relationship Id="rId41" Type="http://schemas.openxmlformats.org/officeDocument/2006/relationships/slideLayout" Target="../slideLayouts/slideLayout253.xml"/><Relationship Id="rId44" Type="http://schemas.openxmlformats.org/officeDocument/2006/relationships/slideLayout" Target="../slideLayouts/slideLayout256.xml"/><Relationship Id="rId43" Type="http://schemas.openxmlformats.org/officeDocument/2006/relationships/slideLayout" Target="../slideLayouts/slideLayout255.xml"/><Relationship Id="rId46" Type="http://schemas.openxmlformats.org/officeDocument/2006/relationships/slideLayout" Target="../slideLayouts/slideLayout258.xml"/><Relationship Id="rId45" Type="http://schemas.openxmlformats.org/officeDocument/2006/relationships/slideLayout" Target="../slideLayouts/slideLayout257.xml"/><Relationship Id="rId1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214.xml"/><Relationship Id="rId3" Type="http://schemas.openxmlformats.org/officeDocument/2006/relationships/slideLayout" Target="../slideLayouts/slideLayout215.xml"/><Relationship Id="rId4" Type="http://schemas.openxmlformats.org/officeDocument/2006/relationships/slideLayout" Target="../slideLayouts/slideLayout216.xml"/><Relationship Id="rId9" Type="http://schemas.openxmlformats.org/officeDocument/2006/relationships/slideLayout" Target="../slideLayouts/slideLayout221.xml"/><Relationship Id="rId48" Type="http://schemas.openxmlformats.org/officeDocument/2006/relationships/slideLayout" Target="../slideLayouts/slideLayout260.xml"/><Relationship Id="rId47" Type="http://schemas.openxmlformats.org/officeDocument/2006/relationships/slideLayout" Target="../slideLayouts/slideLayout259.xml"/><Relationship Id="rId49" Type="http://schemas.openxmlformats.org/officeDocument/2006/relationships/slideLayout" Target="../slideLayouts/slideLayout261.xml"/><Relationship Id="rId5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18.xml"/><Relationship Id="rId7" Type="http://schemas.openxmlformats.org/officeDocument/2006/relationships/slideLayout" Target="../slideLayouts/slideLayout219.xml"/><Relationship Id="rId8" Type="http://schemas.openxmlformats.org/officeDocument/2006/relationships/slideLayout" Target="../slideLayouts/slideLayout220.xml"/><Relationship Id="rId31" Type="http://schemas.openxmlformats.org/officeDocument/2006/relationships/slideLayout" Target="../slideLayouts/slideLayout243.xml"/><Relationship Id="rId30" Type="http://schemas.openxmlformats.org/officeDocument/2006/relationships/slideLayout" Target="../slideLayouts/slideLayout242.xml"/><Relationship Id="rId33" Type="http://schemas.openxmlformats.org/officeDocument/2006/relationships/slideLayout" Target="../slideLayouts/slideLayout245.xml"/><Relationship Id="rId32" Type="http://schemas.openxmlformats.org/officeDocument/2006/relationships/slideLayout" Target="../slideLayouts/slideLayout244.xml"/><Relationship Id="rId35" Type="http://schemas.openxmlformats.org/officeDocument/2006/relationships/slideLayout" Target="../slideLayouts/slideLayout247.xml"/><Relationship Id="rId34" Type="http://schemas.openxmlformats.org/officeDocument/2006/relationships/slideLayout" Target="../slideLayouts/slideLayout246.xml"/><Relationship Id="rId37" Type="http://schemas.openxmlformats.org/officeDocument/2006/relationships/slideLayout" Target="../slideLayouts/slideLayout249.xml"/><Relationship Id="rId36" Type="http://schemas.openxmlformats.org/officeDocument/2006/relationships/slideLayout" Target="../slideLayouts/slideLayout248.xml"/><Relationship Id="rId39" Type="http://schemas.openxmlformats.org/officeDocument/2006/relationships/slideLayout" Target="../slideLayouts/slideLayout251.xml"/><Relationship Id="rId38" Type="http://schemas.openxmlformats.org/officeDocument/2006/relationships/slideLayout" Target="../slideLayouts/slideLayout250.xml"/><Relationship Id="rId62" Type="http://schemas.openxmlformats.org/officeDocument/2006/relationships/slideLayout" Target="../slideLayouts/slideLayout274.xml"/><Relationship Id="rId61" Type="http://schemas.openxmlformats.org/officeDocument/2006/relationships/slideLayout" Target="../slideLayouts/slideLayout273.xml"/><Relationship Id="rId20" Type="http://schemas.openxmlformats.org/officeDocument/2006/relationships/slideLayout" Target="../slideLayouts/slideLayout232.xml"/><Relationship Id="rId64" Type="http://schemas.openxmlformats.org/officeDocument/2006/relationships/slideLayout" Target="../slideLayouts/slideLayout276.xml"/><Relationship Id="rId63" Type="http://schemas.openxmlformats.org/officeDocument/2006/relationships/slideLayout" Target="../slideLayouts/slideLayout275.xml"/><Relationship Id="rId22" Type="http://schemas.openxmlformats.org/officeDocument/2006/relationships/slideLayout" Target="../slideLayouts/slideLayout234.xml"/><Relationship Id="rId66" Type="http://schemas.openxmlformats.org/officeDocument/2006/relationships/slideLayout" Target="../slideLayouts/slideLayout278.xml"/><Relationship Id="rId21" Type="http://schemas.openxmlformats.org/officeDocument/2006/relationships/slideLayout" Target="../slideLayouts/slideLayout233.xml"/><Relationship Id="rId65" Type="http://schemas.openxmlformats.org/officeDocument/2006/relationships/slideLayout" Target="../slideLayouts/slideLayout277.xml"/><Relationship Id="rId24" Type="http://schemas.openxmlformats.org/officeDocument/2006/relationships/slideLayout" Target="../slideLayouts/slideLayout236.xml"/><Relationship Id="rId68" Type="http://schemas.openxmlformats.org/officeDocument/2006/relationships/theme" Target="../theme/theme6.xml"/><Relationship Id="rId23" Type="http://schemas.openxmlformats.org/officeDocument/2006/relationships/slideLayout" Target="../slideLayouts/slideLayout235.xml"/><Relationship Id="rId67" Type="http://schemas.openxmlformats.org/officeDocument/2006/relationships/slideLayout" Target="../slideLayouts/slideLayout279.xml"/><Relationship Id="rId60" Type="http://schemas.openxmlformats.org/officeDocument/2006/relationships/slideLayout" Target="../slideLayouts/slideLayout272.xml"/><Relationship Id="rId26" Type="http://schemas.openxmlformats.org/officeDocument/2006/relationships/slideLayout" Target="../slideLayouts/slideLayout238.xml"/><Relationship Id="rId25" Type="http://schemas.openxmlformats.org/officeDocument/2006/relationships/slideLayout" Target="../slideLayouts/slideLayout237.xml"/><Relationship Id="rId28" Type="http://schemas.openxmlformats.org/officeDocument/2006/relationships/slideLayout" Target="../slideLayouts/slideLayout240.xml"/><Relationship Id="rId27" Type="http://schemas.openxmlformats.org/officeDocument/2006/relationships/slideLayout" Target="../slideLayouts/slideLayout239.xml"/><Relationship Id="rId29" Type="http://schemas.openxmlformats.org/officeDocument/2006/relationships/slideLayout" Target="../slideLayouts/slideLayout241.xml"/><Relationship Id="rId51" Type="http://schemas.openxmlformats.org/officeDocument/2006/relationships/slideLayout" Target="../slideLayouts/slideLayout263.xml"/><Relationship Id="rId50" Type="http://schemas.openxmlformats.org/officeDocument/2006/relationships/slideLayout" Target="../slideLayouts/slideLayout262.xml"/><Relationship Id="rId53" Type="http://schemas.openxmlformats.org/officeDocument/2006/relationships/slideLayout" Target="../slideLayouts/slideLayout265.xml"/><Relationship Id="rId52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23.xml"/><Relationship Id="rId55" Type="http://schemas.openxmlformats.org/officeDocument/2006/relationships/slideLayout" Target="../slideLayouts/slideLayout267.xml"/><Relationship Id="rId10" Type="http://schemas.openxmlformats.org/officeDocument/2006/relationships/slideLayout" Target="../slideLayouts/slideLayout222.xml"/><Relationship Id="rId54" Type="http://schemas.openxmlformats.org/officeDocument/2006/relationships/slideLayout" Target="../slideLayouts/slideLayout266.xml"/><Relationship Id="rId13" Type="http://schemas.openxmlformats.org/officeDocument/2006/relationships/slideLayout" Target="../slideLayouts/slideLayout225.xml"/><Relationship Id="rId57" Type="http://schemas.openxmlformats.org/officeDocument/2006/relationships/slideLayout" Target="../slideLayouts/slideLayout269.xml"/><Relationship Id="rId12" Type="http://schemas.openxmlformats.org/officeDocument/2006/relationships/slideLayout" Target="../slideLayouts/slideLayout224.xml"/><Relationship Id="rId56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27.xml"/><Relationship Id="rId59" Type="http://schemas.openxmlformats.org/officeDocument/2006/relationships/slideLayout" Target="../slideLayouts/slideLayout271.xml"/><Relationship Id="rId14" Type="http://schemas.openxmlformats.org/officeDocument/2006/relationships/slideLayout" Target="../slideLayouts/slideLayout226.xml"/><Relationship Id="rId58" Type="http://schemas.openxmlformats.org/officeDocument/2006/relationships/slideLayout" Target="../slideLayouts/slideLayout270.xml"/><Relationship Id="rId17" Type="http://schemas.openxmlformats.org/officeDocument/2006/relationships/slideLayout" Target="../slideLayouts/slideLayout229.xml"/><Relationship Id="rId16" Type="http://schemas.openxmlformats.org/officeDocument/2006/relationships/slideLayout" Target="../slideLayouts/slideLayout228.xml"/><Relationship Id="rId19" Type="http://schemas.openxmlformats.org/officeDocument/2006/relationships/slideLayout" Target="../slideLayouts/slideLayout231.xml"/><Relationship Id="rId18" Type="http://schemas.openxmlformats.org/officeDocument/2006/relationships/slideLayout" Target="../slideLayouts/slideLayout230.xml"/></Relationships>
</file>

<file path=ppt/slideMasters/_rels/slideMaster6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319.xml"/><Relationship Id="rId42" Type="http://schemas.openxmlformats.org/officeDocument/2006/relationships/slideLayout" Target="../slideLayouts/slideLayout321.xml"/><Relationship Id="rId41" Type="http://schemas.openxmlformats.org/officeDocument/2006/relationships/slideLayout" Target="../slideLayouts/slideLayout320.xml"/><Relationship Id="rId44" Type="http://schemas.openxmlformats.org/officeDocument/2006/relationships/slideLayout" Target="../slideLayouts/slideLayout323.xml"/><Relationship Id="rId43" Type="http://schemas.openxmlformats.org/officeDocument/2006/relationships/slideLayout" Target="../slideLayouts/slideLayout322.xml"/><Relationship Id="rId46" Type="http://schemas.openxmlformats.org/officeDocument/2006/relationships/slideLayout" Target="../slideLayouts/slideLayout325.xml"/><Relationship Id="rId45" Type="http://schemas.openxmlformats.org/officeDocument/2006/relationships/slideLayout" Target="../slideLayouts/slideLayout324.xml"/><Relationship Id="rId1" Type="http://schemas.openxmlformats.org/officeDocument/2006/relationships/slideLayout" Target="../slideLayouts/slideLayout280.xml"/><Relationship Id="rId2" Type="http://schemas.openxmlformats.org/officeDocument/2006/relationships/slideLayout" Target="../slideLayouts/slideLayout281.xml"/><Relationship Id="rId3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83.xml"/><Relationship Id="rId9" Type="http://schemas.openxmlformats.org/officeDocument/2006/relationships/slideLayout" Target="../slideLayouts/slideLayout288.xml"/><Relationship Id="rId48" Type="http://schemas.openxmlformats.org/officeDocument/2006/relationships/slideLayout" Target="../slideLayouts/slideLayout327.xml"/><Relationship Id="rId47" Type="http://schemas.openxmlformats.org/officeDocument/2006/relationships/slideLayout" Target="../slideLayouts/slideLayout326.xml"/><Relationship Id="rId49" Type="http://schemas.openxmlformats.org/officeDocument/2006/relationships/slideLayout" Target="../slideLayouts/slideLayout328.xml"/><Relationship Id="rId5" Type="http://schemas.openxmlformats.org/officeDocument/2006/relationships/slideLayout" Target="../slideLayouts/slideLayout284.xml"/><Relationship Id="rId6" Type="http://schemas.openxmlformats.org/officeDocument/2006/relationships/slideLayout" Target="../slideLayouts/slideLayout285.xml"/><Relationship Id="rId7" Type="http://schemas.openxmlformats.org/officeDocument/2006/relationships/slideLayout" Target="../slideLayouts/slideLayout286.xml"/><Relationship Id="rId8" Type="http://schemas.openxmlformats.org/officeDocument/2006/relationships/slideLayout" Target="../slideLayouts/slideLayout287.xml"/><Relationship Id="rId31" Type="http://schemas.openxmlformats.org/officeDocument/2006/relationships/slideLayout" Target="../slideLayouts/slideLayout310.xml"/><Relationship Id="rId30" Type="http://schemas.openxmlformats.org/officeDocument/2006/relationships/slideLayout" Target="../slideLayouts/slideLayout309.xml"/><Relationship Id="rId33" Type="http://schemas.openxmlformats.org/officeDocument/2006/relationships/slideLayout" Target="../slideLayouts/slideLayout312.xml"/><Relationship Id="rId32" Type="http://schemas.openxmlformats.org/officeDocument/2006/relationships/slideLayout" Target="../slideLayouts/slideLayout311.xml"/><Relationship Id="rId35" Type="http://schemas.openxmlformats.org/officeDocument/2006/relationships/slideLayout" Target="../slideLayouts/slideLayout314.xml"/><Relationship Id="rId34" Type="http://schemas.openxmlformats.org/officeDocument/2006/relationships/slideLayout" Target="../slideLayouts/slideLayout313.xml"/><Relationship Id="rId37" Type="http://schemas.openxmlformats.org/officeDocument/2006/relationships/slideLayout" Target="../slideLayouts/slideLayout316.xml"/><Relationship Id="rId36" Type="http://schemas.openxmlformats.org/officeDocument/2006/relationships/slideLayout" Target="../slideLayouts/slideLayout315.xml"/><Relationship Id="rId39" Type="http://schemas.openxmlformats.org/officeDocument/2006/relationships/slideLayout" Target="../slideLayouts/slideLayout318.xml"/><Relationship Id="rId38" Type="http://schemas.openxmlformats.org/officeDocument/2006/relationships/slideLayout" Target="../slideLayouts/slideLayout317.xml"/><Relationship Id="rId62" Type="http://schemas.openxmlformats.org/officeDocument/2006/relationships/slideLayout" Target="../slideLayouts/slideLayout341.xml"/><Relationship Id="rId61" Type="http://schemas.openxmlformats.org/officeDocument/2006/relationships/slideLayout" Target="../slideLayouts/slideLayout340.xml"/><Relationship Id="rId20" Type="http://schemas.openxmlformats.org/officeDocument/2006/relationships/slideLayout" Target="../slideLayouts/slideLayout299.xml"/><Relationship Id="rId64" Type="http://schemas.openxmlformats.org/officeDocument/2006/relationships/slideLayout" Target="../slideLayouts/slideLayout343.xml"/><Relationship Id="rId63" Type="http://schemas.openxmlformats.org/officeDocument/2006/relationships/slideLayout" Target="../slideLayouts/slideLayout342.xml"/><Relationship Id="rId22" Type="http://schemas.openxmlformats.org/officeDocument/2006/relationships/slideLayout" Target="../slideLayouts/slideLayout301.xml"/><Relationship Id="rId66" Type="http://schemas.openxmlformats.org/officeDocument/2006/relationships/slideLayout" Target="../slideLayouts/slideLayout345.xml"/><Relationship Id="rId21" Type="http://schemas.openxmlformats.org/officeDocument/2006/relationships/slideLayout" Target="../slideLayouts/slideLayout300.xml"/><Relationship Id="rId65" Type="http://schemas.openxmlformats.org/officeDocument/2006/relationships/slideLayout" Target="../slideLayouts/slideLayout344.xml"/><Relationship Id="rId24" Type="http://schemas.openxmlformats.org/officeDocument/2006/relationships/slideLayout" Target="../slideLayouts/slideLayout303.xml"/><Relationship Id="rId68" Type="http://schemas.openxmlformats.org/officeDocument/2006/relationships/theme" Target="../theme/theme4.xml"/><Relationship Id="rId23" Type="http://schemas.openxmlformats.org/officeDocument/2006/relationships/slideLayout" Target="../slideLayouts/slideLayout302.xml"/><Relationship Id="rId67" Type="http://schemas.openxmlformats.org/officeDocument/2006/relationships/slideLayout" Target="../slideLayouts/slideLayout346.xml"/><Relationship Id="rId60" Type="http://schemas.openxmlformats.org/officeDocument/2006/relationships/slideLayout" Target="../slideLayouts/slideLayout339.xml"/><Relationship Id="rId26" Type="http://schemas.openxmlformats.org/officeDocument/2006/relationships/slideLayout" Target="../slideLayouts/slideLayout305.xml"/><Relationship Id="rId25" Type="http://schemas.openxmlformats.org/officeDocument/2006/relationships/slideLayout" Target="../slideLayouts/slideLayout304.xml"/><Relationship Id="rId28" Type="http://schemas.openxmlformats.org/officeDocument/2006/relationships/slideLayout" Target="../slideLayouts/slideLayout307.xml"/><Relationship Id="rId27" Type="http://schemas.openxmlformats.org/officeDocument/2006/relationships/slideLayout" Target="../slideLayouts/slideLayout306.xml"/><Relationship Id="rId29" Type="http://schemas.openxmlformats.org/officeDocument/2006/relationships/slideLayout" Target="../slideLayouts/slideLayout308.xml"/><Relationship Id="rId51" Type="http://schemas.openxmlformats.org/officeDocument/2006/relationships/slideLayout" Target="../slideLayouts/slideLayout330.xml"/><Relationship Id="rId50" Type="http://schemas.openxmlformats.org/officeDocument/2006/relationships/slideLayout" Target="../slideLayouts/slideLayout329.xml"/><Relationship Id="rId53" Type="http://schemas.openxmlformats.org/officeDocument/2006/relationships/slideLayout" Target="../slideLayouts/slideLayout332.xml"/><Relationship Id="rId52" Type="http://schemas.openxmlformats.org/officeDocument/2006/relationships/slideLayout" Target="../slideLayouts/slideLayout331.xml"/><Relationship Id="rId11" Type="http://schemas.openxmlformats.org/officeDocument/2006/relationships/slideLayout" Target="../slideLayouts/slideLayout290.xml"/><Relationship Id="rId55" Type="http://schemas.openxmlformats.org/officeDocument/2006/relationships/slideLayout" Target="../slideLayouts/slideLayout334.xml"/><Relationship Id="rId10" Type="http://schemas.openxmlformats.org/officeDocument/2006/relationships/slideLayout" Target="../slideLayouts/slideLayout289.xml"/><Relationship Id="rId54" Type="http://schemas.openxmlformats.org/officeDocument/2006/relationships/slideLayout" Target="../slideLayouts/slideLayout333.xml"/><Relationship Id="rId13" Type="http://schemas.openxmlformats.org/officeDocument/2006/relationships/slideLayout" Target="../slideLayouts/slideLayout292.xml"/><Relationship Id="rId57" Type="http://schemas.openxmlformats.org/officeDocument/2006/relationships/slideLayout" Target="../slideLayouts/slideLayout336.xml"/><Relationship Id="rId12" Type="http://schemas.openxmlformats.org/officeDocument/2006/relationships/slideLayout" Target="../slideLayouts/slideLayout291.xml"/><Relationship Id="rId56" Type="http://schemas.openxmlformats.org/officeDocument/2006/relationships/slideLayout" Target="../slideLayouts/slideLayout335.xml"/><Relationship Id="rId15" Type="http://schemas.openxmlformats.org/officeDocument/2006/relationships/slideLayout" Target="../slideLayouts/slideLayout294.xml"/><Relationship Id="rId59" Type="http://schemas.openxmlformats.org/officeDocument/2006/relationships/slideLayout" Target="../slideLayouts/slideLayout338.xml"/><Relationship Id="rId14" Type="http://schemas.openxmlformats.org/officeDocument/2006/relationships/slideLayout" Target="../slideLayouts/slideLayout293.xml"/><Relationship Id="rId58" Type="http://schemas.openxmlformats.org/officeDocument/2006/relationships/slideLayout" Target="../slideLayouts/slideLayout337.xml"/><Relationship Id="rId17" Type="http://schemas.openxmlformats.org/officeDocument/2006/relationships/slideLayout" Target="../slideLayouts/slideLayout296.xml"/><Relationship Id="rId16" Type="http://schemas.openxmlformats.org/officeDocument/2006/relationships/slideLayout" Target="../slideLayouts/slideLayout295.xml"/><Relationship Id="rId19" Type="http://schemas.openxmlformats.org/officeDocument/2006/relationships/slideLayout" Target="../slideLayouts/slideLayout298.xml"/><Relationship Id="rId18" Type="http://schemas.openxmlformats.org/officeDocument/2006/relationships/slideLayout" Target="../slideLayouts/slideLayout2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  <p:sldLayoutId id="2147483696" r:id="rId38"/>
    <p:sldLayoutId id="2147483697" r:id="rId39"/>
    <p:sldLayoutId id="2147483698" r:id="rId40"/>
    <p:sldLayoutId id="2147483699" r:id="rId41"/>
    <p:sldLayoutId id="2147483700" r:id="rId42"/>
    <p:sldLayoutId id="2147483701" r:id="rId43"/>
    <p:sldLayoutId id="2147483702" r:id="rId44"/>
    <p:sldLayoutId id="2147483703" r:id="rId45"/>
    <p:sldLayoutId id="2147483704" r:id="rId46"/>
    <p:sldLayoutId id="2147483705" r:id="rId47"/>
    <p:sldLayoutId id="2147483706" r:id="rId48"/>
    <p:sldLayoutId id="2147483707" r:id="rId49"/>
    <p:sldLayoutId id="2147483708" r:id="rId50"/>
    <p:sldLayoutId id="2147483709" r:id="rId51"/>
    <p:sldLayoutId id="2147483710" r:id="rId52"/>
    <p:sldLayoutId id="2147483711" r:id="rId53"/>
    <p:sldLayoutId id="2147483712" r:id="rId54"/>
    <p:sldLayoutId id="2147483713" r:id="rId55"/>
    <p:sldLayoutId id="2147483714" r:id="rId56"/>
    <p:sldLayoutId id="2147483715" r:id="rId57"/>
    <p:sldLayoutId id="2147483716" r:id="rId58"/>
    <p:sldLayoutId id="2147483717" r:id="rId59"/>
    <p:sldLayoutId id="2147483718" r:id="rId60"/>
    <p:sldLayoutId id="2147483719" r:id="rId61"/>
    <p:sldLayoutId id="2147483720" r:id="rId62"/>
    <p:sldLayoutId id="2147483721" r:id="rId63"/>
    <p:sldLayoutId id="2147483722" r:id="rId64"/>
    <p:sldLayoutId id="2147483723" r:id="rId65"/>
    <p:sldLayoutId id="2147483724" r:id="rId66"/>
    <p:sldLayoutId id="2147483725" r:id="rId6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81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1065" name="Google Shape;1065;p81"/>
          <p:cNvSpPr txBox="1"/>
          <p:nvPr>
            <p:ph idx="1" type="body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  <p:sldLayoutId id="2147483742" r:id="rId17"/>
    <p:sldLayoutId id="2147483743" r:id="rId18"/>
    <p:sldLayoutId id="2147483744" r:id="rId19"/>
    <p:sldLayoutId id="2147483745" r:id="rId20"/>
    <p:sldLayoutId id="2147483746" r:id="rId21"/>
    <p:sldLayoutId id="2147483747" r:id="rId22"/>
    <p:sldLayoutId id="2147483748" r:id="rId23"/>
    <p:sldLayoutId id="2147483749" r:id="rId24"/>
    <p:sldLayoutId id="2147483750" r:id="rId25"/>
    <p:sldLayoutId id="2147483751" r:id="rId26"/>
    <p:sldLayoutId id="2147483752" r:id="rId27"/>
    <p:sldLayoutId id="2147483753" r:id="rId28"/>
    <p:sldLayoutId id="2147483754" r:id="rId29"/>
    <p:sldLayoutId id="2147483755" r:id="rId30"/>
    <p:sldLayoutId id="2147483756" r:id="rId31"/>
    <p:sldLayoutId id="2147483757" r:id="rId32"/>
    <p:sldLayoutId id="2147483758" r:id="rId33"/>
    <p:sldLayoutId id="2147483759" r:id="rId34"/>
    <p:sldLayoutId id="2147483760" r:id="rId35"/>
    <p:sldLayoutId id="2147483761" r:id="rId36"/>
    <p:sldLayoutId id="2147483762" r:id="rId37"/>
    <p:sldLayoutId id="2147483763" r:id="rId38"/>
    <p:sldLayoutId id="2147483764" r:id="rId39"/>
    <p:sldLayoutId id="2147483765" r:id="rId40"/>
    <p:sldLayoutId id="2147483766" r:id="rId41"/>
    <p:sldLayoutId id="2147483767" r:id="rId42"/>
    <p:sldLayoutId id="2147483768" r:id="rId43"/>
    <p:sldLayoutId id="2147483769" r:id="rId44"/>
    <p:sldLayoutId id="2147483770" r:id="rId45"/>
    <p:sldLayoutId id="2147483771" r:id="rId46"/>
    <p:sldLayoutId id="2147483772" r:id="rId47"/>
    <p:sldLayoutId id="2147483773" r:id="rId48"/>
    <p:sldLayoutId id="2147483774" r:id="rId49"/>
    <p:sldLayoutId id="2147483775" r:id="rId50"/>
    <p:sldLayoutId id="2147483776" r:id="rId51"/>
    <p:sldLayoutId id="2147483777" r:id="rId52"/>
    <p:sldLayoutId id="2147483778" r:id="rId53"/>
    <p:sldLayoutId id="2147483779" r:id="rId54"/>
    <p:sldLayoutId id="2147483780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87" r:id="rId62"/>
    <p:sldLayoutId id="2147483788" r:id="rId63"/>
    <p:sldLayoutId id="2147483789" r:id="rId64"/>
    <p:sldLayoutId id="2147483790" r:id="rId65"/>
    <p:sldLayoutId id="2147483791" r:id="rId66"/>
    <p:sldLayoutId id="2147483792" r:id="rId6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2076" name="Shape 2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7" name="Google Shape;2077;p149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2078" name="Google Shape;2078;p149"/>
          <p:cNvSpPr txBox="1"/>
          <p:nvPr>
            <p:ph idx="1" type="body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832" r:id="rId40"/>
    <p:sldLayoutId id="2147483833" r:id="rId41"/>
    <p:sldLayoutId id="2147483834" r:id="rId42"/>
    <p:sldLayoutId id="2147483835" r:id="rId43"/>
    <p:sldLayoutId id="2147483836" r:id="rId44"/>
    <p:sldLayoutId id="2147483837" r:id="rId45"/>
    <p:sldLayoutId id="2147483838" r:id="rId46"/>
    <p:sldLayoutId id="2147483839" r:id="rId47"/>
    <p:sldLayoutId id="2147483840" r:id="rId48"/>
    <p:sldLayoutId id="2147483841" r:id="rId49"/>
    <p:sldLayoutId id="2147483842" r:id="rId50"/>
    <p:sldLayoutId id="2147483843" r:id="rId51"/>
    <p:sldLayoutId id="2147483844" r:id="rId52"/>
    <p:sldLayoutId id="2147483845" r:id="rId53"/>
    <p:sldLayoutId id="2147483846" r:id="rId54"/>
    <p:sldLayoutId id="2147483847" r:id="rId55"/>
    <p:sldLayoutId id="2147483848" r:id="rId56"/>
    <p:sldLayoutId id="2147483849" r:id="rId57"/>
    <p:sldLayoutId id="2147483850" r:id="rId58"/>
    <p:sldLayoutId id="2147483851" r:id="rId59"/>
    <p:sldLayoutId id="2147483852" r:id="rId60"/>
    <p:sldLayoutId id="2147483853" r:id="rId61"/>
    <p:sldLayoutId id="2147483854" r:id="rId62"/>
    <p:sldLayoutId id="2147483855" r:id="rId63"/>
    <p:sldLayoutId id="2147483856" r:id="rId64"/>
    <p:sldLayoutId id="2147483857" r:id="rId65"/>
    <p:sldLayoutId id="2147483858" r:id="rId66"/>
    <p:sldLayoutId id="2147483859" r:id="rId6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3089" name="Shape 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Google Shape;3090;p217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3091" name="Google Shape;3091;p217"/>
          <p:cNvSpPr txBox="1"/>
          <p:nvPr>
            <p:ph idx="1" type="body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2" r:id="rId13"/>
    <p:sldLayoutId id="2147483873" r:id="rId14"/>
    <p:sldLayoutId id="2147483874" r:id="rId15"/>
    <p:sldLayoutId id="2147483875" r:id="rId16"/>
    <p:sldLayoutId id="2147483876" r:id="rId17"/>
    <p:sldLayoutId id="2147483877" r:id="rId18"/>
    <p:sldLayoutId id="2147483878" r:id="rId19"/>
    <p:sldLayoutId id="2147483879" r:id="rId20"/>
    <p:sldLayoutId id="2147483880" r:id="rId21"/>
    <p:sldLayoutId id="2147483881" r:id="rId22"/>
    <p:sldLayoutId id="2147483882" r:id="rId23"/>
    <p:sldLayoutId id="2147483883" r:id="rId24"/>
    <p:sldLayoutId id="2147483884" r:id="rId25"/>
    <p:sldLayoutId id="2147483885" r:id="rId26"/>
    <p:sldLayoutId id="2147483886" r:id="rId27"/>
    <p:sldLayoutId id="2147483887" r:id="rId28"/>
    <p:sldLayoutId id="2147483888" r:id="rId29"/>
    <p:sldLayoutId id="2147483889" r:id="rId30"/>
    <p:sldLayoutId id="2147483890" r:id="rId31"/>
    <p:sldLayoutId id="2147483891" r:id="rId32"/>
    <p:sldLayoutId id="2147483892" r:id="rId33"/>
    <p:sldLayoutId id="2147483893" r:id="rId34"/>
    <p:sldLayoutId id="2147483894" r:id="rId35"/>
    <p:sldLayoutId id="2147483895" r:id="rId36"/>
    <p:sldLayoutId id="2147483896" r:id="rId37"/>
    <p:sldLayoutId id="2147483897" r:id="rId38"/>
    <p:sldLayoutId id="2147483898" r:id="rId39"/>
    <p:sldLayoutId id="2147483899" r:id="rId40"/>
    <p:sldLayoutId id="2147483900" r:id="rId41"/>
    <p:sldLayoutId id="2147483901" r:id="rId42"/>
    <p:sldLayoutId id="2147483902" r:id="rId43"/>
    <p:sldLayoutId id="2147483903" r:id="rId44"/>
    <p:sldLayoutId id="2147483904" r:id="rId45"/>
    <p:sldLayoutId id="2147483905" r:id="rId46"/>
    <p:sldLayoutId id="2147483906" r:id="rId47"/>
    <p:sldLayoutId id="2147483907" r:id="rId48"/>
    <p:sldLayoutId id="2147483908" r:id="rId49"/>
    <p:sldLayoutId id="2147483909" r:id="rId50"/>
    <p:sldLayoutId id="2147483910" r:id="rId51"/>
    <p:sldLayoutId id="2147483911" r:id="rId52"/>
    <p:sldLayoutId id="2147483912" r:id="rId53"/>
    <p:sldLayoutId id="2147483913" r:id="rId54"/>
    <p:sldLayoutId id="2147483914" r:id="rId55"/>
    <p:sldLayoutId id="2147483915" r:id="rId56"/>
    <p:sldLayoutId id="2147483916" r:id="rId57"/>
    <p:sldLayoutId id="2147483917" r:id="rId58"/>
    <p:sldLayoutId id="2147483918" r:id="rId59"/>
    <p:sldLayoutId id="2147483919" r:id="rId60"/>
    <p:sldLayoutId id="2147483920" r:id="rId61"/>
    <p:sldLayoutId id="2147483921" r:id="rId62"/>
    <p:sldLayoutId id="2147483922" r:id="rId63"/>
    <p:sldLayoutId id="2147483923" r:id="rId64"/>
    <p:sldLayoutId id="2147483924" r:id="rId65"/>
    <p:sldLayoutId id="2147483925" r:id="rId66"/>
    <p:sldLayoutId id="2147483926" r:id="rId6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4102" name="Shape 4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Google Shape;4103;p28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Josefin Sans"/>
              <a:buNone/>
              <a:defRPr b="1" sz="3000">
                <a:solidFill>
                  <a:schemeClr val="accent6"/>
                </a:solidFill>
                <a:latin typeface="Josefin Sans"/>
                <a:ea typeface="Josefin Sans"/>
                <a:cs typeface="Josefin Sans"/>
                <a:sym typeface="Josefin Sans"/>
              </a:defRPr>
            </a:lvl9pPr>
          </a:lstStyle>
          <a:p/>
        </p:txBody>
      </p:sp>
      <p:sp>
        <p:nvSpPr>
          <p:cNvPr id="4104" name="Google Shape;4104;p285"/>
          <p:cNvSpPr txBox="1"/>
          <p:nvPr>
            <p:ph idx="1" type="body"/>
          </p:nvPr>
        </p:nvSpPr>
        <p:spPr>
          <a:xfrm>
            <a:off x="540000" y="1152475"/>
            <a:ext cx="8064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  <p:sldLayoutId id="2147483938" r:id="rId12"/>
    <p:sldLayoutId id="2147483939" r:id="rId13"/>
    <p:sldLayoutId id="2147483940" r:id="rId14"/>
    <p:sldLayoutId id="2147483941" r:id="rId15"/>
    <p:sldLayoutId id="2147483942" r:id="rId16"/>
    <p:sldLayoutId id="2147483943" r:id="rId17"/>
    <p:sldLayoutId id="2147483944" r:id="rId18"/>
    <p:sldLayoutId id="2147483945" r:id="rId19"/>
    <p:sldLayoutId id="2147483946" r:id="rId20"/>
    <p:sldLayoutId id="2147483947" r:id="rId21"/>
    <p:sldLayoutId id="2147483948" r:id="rId22"/>
    <p:sldLayoutId id="2147483949" r:id="rId23"/>
    <p:sldLayoutId id="2147483950" r:id="rId24"/>
    <p:sldLayoutId id="2147483951" r:id="rId25"/>
    <p:sldLayoutId id="2147483952" r:id="rId26"/>
    <p:sldLayoutId id="2147483953" r:id="rId27"/>
    <p:sldLayoutId id="2147483954" r:id="rId28"/>
    <p:sldLayoutId id="2147483955" r:id="rId29"/>
    <p:sldLayoutId id="2147483956" r:id="rId30"/>
    <p:sldLayoutId id="2147483957" r:id="rId31"/>
    <p:sldLayoutId id="2147483958" r:id="rId32"/>
    <p:sldLayoutId id="2147483959" r:id="rId33"/>
    <p:sldLayoutId id="2147483960" r:id="rId34"/>
    <p:sldLayoutId id="2147483961" r:id="rId35"/>
    <p:sldLayoutId id="2147483962" r:id="rId36"/>
    <p:sldLayoutId id="2147483963" r:id="rId37"/>
    <p:sldLayoutId id="2147483964" r:id="rId38"/>
    <p:sldLayoutId id="2147483965" r:id="rId39"/>
    <p:sldLayoutId id="2147483966" r:id="rId40"/>
    <p:sldLayoutId id="2147483967" r:id="rId41"/>
    <p:sldLayoutId id="2147483968" r:id="rId42"/>
    <p:sldLayoutId id="2147483969" r:id="rId43"/>
    <p:sldLayoutId id="2147483970" r:id="rId44"/>
    <p:sldLayoutId id="2147483971" r:id="rId45"/>
    <p:sldLayoutId id="2147483972" r:id="rId46"/>
    <p:sldLayoutId id="2147483973" r:id="rId47"/>
    <p:sldLayoutId id="2147483974" r:id="rId48"/>
    <p:sldLayoutId id="2147483975" r:id="rId49"/>
    <p:sldLayoutId id="2147483976" r:id="rId50"/>
    <p:sldLayoutId id="2147483977" r:id="rId51"/>
    <p:sldLayoutId id="2147483978" r:id="rId52"/>
    <p:sldLayoutId id="2147483979" r:id="rId53"/>
    <p:sldLayoutId id="2147483980" r:id="rId54"/>
    <p:sldLayoutId id="2147483981" r:id="rId55"/>
    <p:sldLayoutId id="2147483982" r:id="rId56"/>
    <p:sldLayoutId id="2147483983" r:id="rId57"/>
    <p:sldLayoutId id="2147483984" r:id="rId58"/>
    <p:sldLayoutId id="2147483985" r:id="rId59"/>
    <p:sldLayoutId id="2147483986" r:id="rId60"/>
    <p:sldLayoutId id="2147483987" r:id="rId61"/>
    <p:sldLayoutId id="2147483988" r:id="rId62"/>
    <p:sldLayoutId id="2147483989" r:id="rId63"/>
    <p:sldLayoutId id="2147483990" r:id="rId64"/>
    <p:sldLayoutId id="2147483991" r:id="rId65"/>
    <p:sldLayoutId id="2147483992" r:id="rId66"/>
    <p:sldLayoutId id="2147483993" r:id="rId6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8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www.imo.org" TargetMode="External"/><Relationship Id="rId4" Type="http://schemas.openxmlformats.org/officeDocument/2006/relationships/hyperlink" Target="https://www.imo.org" TargetMode="External"/><Relationship Id="rId5" Type="http://schemas.openxmlformats.org/officeDocument/2006/relationships/hyperlink" Target="https://www.alliedmarketresearch.com/maritime-autonomous-solutions-market" TargetMode="External"/><Relationship Id="rId6" Type="http://schemas.openxmlformats.org/officeDocument/2006/relationships/hyperlink" Target="https://www.imo.org" TargetMode="External"/><Relationship Id="rId7" Type="http://schemas.openxmlformats.org/officeDocument/2006/relationships/hyperlink" Target="https://www.imo.org" TargetMode="External"/><Relationship Id="rId8" Type="http://schemas.openxmlformats.org/officeDocument/2006/relationships/hyperlink" Target="https://www.alliedmarketresearch.com/maritime-autonomous-solutions-market" TargetMode="Externa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8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www.emsa.europa.eu" TargetMode="External"/><Relationship Id="rId4" Type="http://schemas.openxmlformats.org/officeDocument/2006/relationships/hyperlink" Target="https://www.emsa.europa.eu" TargetMode="External"/><Relationship Id="rId9" Type="http://schemas.openxmlformats.org/officeDocument/2006/relationships/hyperlink" Target="https://www.iea.org" TargetMode="External"/><Relationship Id="rId5" Type="http://schemas.openxmlformats.org/officeDocument/2006/relationships/hyperlink" Target="https://www.iea.org" TargetMode="External"/><Relationship Id="rId6" Type="http://schemas.openxmlformats.org/officeDocument/2006/relationships/hyperlink" Target="https://www.iea.org" TargetMode="External"/><Relationship Id="rId7" Type="http://schemas.openxmlformats.org/officeDocument/2006/relationships/hyperlink" Target="https://www.emsa.europa.eu" TargetMode="External"/><Relationship Id="rId8" Type="http://schemas.openxmlformats.org/officeDocument/2006/relationships/hyperlink" Target="https://www.emsa.europa.eu" TargetMode="External"/><Relationship Id="rId10" Type="http://schemas.openxmlformats.org/officeDocument/2006/relationships/hyperlink" Target="https://www.iea.org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98.xml"/><Relationship Id="rId2" Type="http://schemas.openxmlformats.org/officeDocument/2006/relationships/notesSlide" Target="../notesSlides/notesSlide20.xml"/><Relationship Id="rId3" Type="http://schemas.openxmlformats.org/officeDocument/2006/relationships/hyperlink" Target="https://www.nautinst.org" TargetMode="External"/><Relationship Id="rId4" Type="http://schemas.openxmlformats.org/officeDocument/2006/relationships/hyperlink" Target="https://www.nautinst.org" TargetMode="External"/><Relationship Id="rId9" Type="http://schemas.openxmlformats.org/officeDocument/2006/relationships/hyperlink" Target="https://www.ilo.org" TargetMode="External"/><Relationship Id="rId5" Type="http://schemas.openxmlformats.org/officeDocument/2006/relationships/hyperlink" Target="https://www.ilo.org" TargetMode="External"/><Relationship Id="rId6" Type="http://schemas.openxmlformats.org/officeDocument/2006/relationships/hyperlink" Target="https://www.ilo.org" TargetMode="External"/><Relationship Id="rId7" Type="http://schemas.openxmlformats.org/officeDocument/2006/relationships/hyperlink" Target="https://www.nautinst.org" TargetMode="External"/><Relationship Id="rId8" Type="http://schemas.openxmlformats.org/officeDocument/2006/relationships/hyperlink" Target="https://www.nautinst.org" TargetMode="External"/><Relationship Id="rId10" Type="http://schemas.openxmlformats.org/officeDocument/2006/relationships/hyperlink" Target="https://www.ilo.org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3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8" name="Shape 5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9" name="Google Shape;5119;p353"/>
          <p:cNvSpPr txBox="1"/>
          <p:nvPr>
            <p:ph type="ctrTitle"/>
          </p:nvPr>
        </p:nvSpPr>
        <p:spPr>
          <a:xfrm>
            <a:off x="436650" y="1143079"/>
            <a:ext cx="8270700" cy="25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Black-Box System Analysis and Control Design for </a:t>
            </a:r>
            <a:r>
              <a:rPr lang="en" sz="4300"/>
              <a:t>Autonomous Ship Stabilization</a:t>
            </a:r>
            <a:endParaRPr sz="4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MTHE 393 - Group 02</a:t>
            </a:r>
            <a:endParaRPr sz="1900"/>
          </a:p>
        </p:txBody>
      </p:sp>
      <p:sp>
        <p:nvSpPr>
          <p:cNvPr id="5120" name="Google Shape;5120;p353"/>
          <p:cNvSpPr txBox="1"/>
          <p:nvPr>
            <p:ph idx="1" type="subTitle"/>
          </p:nvPr>
        </p:nvSpPr>
        <p:spPr>
          <a:xfrm>
            <a:off x="815400" y="3245988"/>
            <a:ext cx="75132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Nolan Verboomen, Jack Switzer, Elliott Thoburn &amp; Eiqan Ahsan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07" name="Shape 5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8" name="Google Shape;5208;p362"/>
          <p:cNvSpPr txBox="1"/>
          <p:nvPr/>
        </p:nvSpPr>
        <p:spPr>
          <a:xfrm>
            <a:off x="2076774" y="4318338"/>
            <a:ext cx="53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6: Pure Noise Histogram for g(t) = sin(t). Mean = 0.0015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9" name="Google Shape;5209;p362"/>
          <p:cNvSpPr txBox="1"/>
          <p:nvPr/>
        </p:nvSpPr>
        <p:spPr>
          <a:xfrm>
            <a:off x="1675068" y="568237"/>
            <a:ext cx="61272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Histogram of the Pure Noise Signal for Input = sin(t)</a:t>
            </a:r>
            <a:endParaRPr b="1" sz="900"/>
          </a:p>
        </p:txBody>
      </p:sp>
      <p:pic>
        <p:nvPicPr>
          <p:cNvPr id="5210" name="Google Shape;5210;p3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6625" y="568226"/>
            <a:ext cx="6750750" cy="383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14" name="Shape 5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5" name="Google Shape;5215;p363"/>
          <p:cNvSpPr txBox="1"/>
          <p:nvPr>
            <p:ph type="title"/>
          </p:nvPr>
        </p:nvSpPr>
        <p:spPr>
          <a:xfrm>
            <a:off x="275875" y="260850"/>
            <a:ext cx="555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Removing System Noise</a:t>
            </a:r>
            <a:endParaRPr sz="2700"/>
          </a:p>
        </p:txBody>
      </p:sp>
      <p:sp>
        <p:nvSpPr>
          <p:cNvPr id="5216" name="Google Shape;5216;p363"/>
          <p:cNvSpPr txBox="1"/>
          <p:nvPr>
            <p:ph idx="4294967295" type="subTitle"/>
          </p:nvPr>
        </p:nvSpPr>
        <p:spPr>
          <a:xfrm>
            <a:off x="275875" y="916375"/>
            <a:ext cx="80664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Attempted many filter </a:t>
            </a:r>
            <a:r>
              <a:rPr lang="en" sz="1600"/>
              <a:t>types</a:t>
            </a:r>
            <a:r>
              <a:rPr lang="en" sz="1600"/>
              <a:t>: low-pass, high-pass, Gaussian smoothing, </a:t>
            </a:r>
            <a:r>
              <a:rPr lang="en" sz="1600"/>
              <a:t>Chebyshev</a:t>
            </a:r>
            <a:r>
              <a:rPr lang="en" sz="1600"/>
              <a:t>, and moving-average filters.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Best </a:t>
            </a:r>
            <a:r>
              <a:rPr lang="en" sz="1600"/>
              <a:t>approach</a:t>
            </a:r>
            <a:r>
              <a:rPr lang="en" sz="1600"/>
              <a:t> was to simply gather 20-100 signals and average them out (pointwise)</a:t>
            </a:r>
            <a:endParaRPr sz="16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0" name="Shape 5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1" name="Google Shape;5221;p364"/>
          <p:cNvSpPr txBox="1"/>
          <p:nvPr>
            <p:ph type="title"/>
          </p:nvPr>
        </p:nvSpPr>
        <p:spPr>
          <a:xfrm>
            <a:off x="275875" y="260850"/>
            <a:ext cx="60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Bode Plot &amp; Transfer Function</a:t>
            </a:r>
            <a:endParaRPr sz="2700"/>
          </a:p>
        </p:txBody>
      </p:sp>
      <p:sp>
        <p:nvSpPr>
          <p:cNvPr id="5222" name="Google Shape;5222;p364"/>
          <p:cNvSpPr txBox="1"/>
          <p:nvPr>
            <p:ph idx="4294967295" type="subTitle"/>
          </p:nvPr>
        </p:nvSpPr>
        <p:spPr>
          <a:xfrm>
            <a:off x="275875" y="916375"/>
            <a:ext cx="8066400" cy="230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lnSpc>
                <a:spcPct val="2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Collected data for a range of frequencies (10e^-3 to 10e^4 Hz).</a:t>
            </a:r>
            <a:endParaRPr sz="16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Averaged 20 signals over 50 trials for each frequency, 6 </a:t>
            </a:r>
            <a:r>
              <a:rPr lang="en" sz="1600"/>
              <a:t>periods per signal</a:t>
            </a:r>
            <a:r>
              <a:rPr lang="en" sz="1600"/>
              <a:t>.</a:t>
            </a:r>
            <a:endParaRPr sz="16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Optimized to minimize RMSE after </a:t>
            </a:r>
            <a:r>
              <a:rPr lang="en" sz="1600"/>
              <a:t>imprecise</a:t>
            </a:r>
            <a:r>
              <a:rPr lang="en" sz="1600"/>
              <a:t> mathematical estimates</a:t>
            </a:r>
            <a:endParaRPr sz="1600"/>
          </a:p>
          <a:p>
            <a:pPr indent="-31115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Transfer function:</a:t>
            </a:r>
            <a:endParaRPr sz="1600"/>
          </a:p>
          <a:p>
            <a:pPr indent="-311150" lvl="0" marL="457200" rtl="0" algn="l">
              <a:spcBef>
                <a:spcPts val="1000"/>
              </a:spcBef>
              <a:spcAft>
                <a:spcPts val="120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System behavior analyzed through magnitude and phase plots.</a:t>
            </a:r>
            <a:endParaRPr sz="1600"/>
          </a:p>
        </p:txBody>
      </p:sp>
      <p:pic>
        <p:nvPicPr>
          <p:cNvPr id="5223" name="Google Shape;5223;p3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3000" y="2387150"/>
            <a:ext cx="5465300" cy="781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7" name="Shape 5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8" name="Google Shape;5228;p365"/>
          <p:cNvSpPr txBox="1"/>
          <p:nvPr/>
        </p:nvSpPr>
        <p:spPr>
          <a:xfrm>
            <a:off x="2076774" y="4294200"/>
            <a:ext cx="53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7: 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Final Magnitude Bode Plot of the System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9" name="Google Shape;5229;p365"/>
          <p:cNvSpPr txBox="1"/>
          <p:nvPr/>
        </p:nvSpPr>
        <p:spPr>
          <a:xfrm>
            <a:off x="1726225" y="402175"/>
            <a:ext cx="602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Bode Plot - Magnitude &amp; Phase Response</a:t>
            </a:r>
            <a:endParaRPr b="1" sz="900"/>
          </a:p>
        </p:txBody>
      </p:sp>
      <p:pic>
        <p:nvPicPr>
          <p:cNvPr id="5230" name="Google Shape;5230;p365"/>
          <p:cNvPicPr preferRelativeResize="0"/>
          <p:nvPr/>
        </p:nvPicPr>
        <p:blipFill rotWithShape="1">
          <a:blip r:embed="rId3">
            <a:alphaModFix/>
          </a:blip>
          <a:srcRect b="49847" l="0" r="0" t="0"/>
          <a:stretch/>
        </p:blipFill>
        <p:spPr>
          <a:xfrm>
            <a:off x="1745599" y="1119350"/>
            <a:ext cx="5986160" cy="2401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34" name="Shape 5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5" name="Google Shape;5235;p366"/>
          <p:cNvPicPr preferRelativeResize="0"/>
          <p:nvPr/>
        </p:nvPicPr>
        <p:blipFill rotWithShape="1">
          <a:blip r:embed="rId3">
            <a:alphaModFix/>
          </a:blip>
          <a:srcRect b="0" l="0" r="0" t="50859"/>
          <a:stretch/>
        </p:blipFill>
        <p:spPr>
          <a:xfrm>
            <a:off x="572513" y="999425"/>
            <a:ext cx="7998975" cy="3144648"/>
          </a:xfrm>
          <a:prstGeom prst="rect">
            <a:avLst/>
          </a:prstGeom>
          <a:noFill/>
          <a:ln>
            <a:noFill/>
          </a:ln>
        </p:spPr>
      </p:pic>
      <p:sp>
        <p:nvSpPr>
          <p:cNvPr id="5236" name="Google Shape;5236;p366"/>
          <p:cNvSpPr txBox="1"/>
          <p:nvPr/>
        </p:nvSpPr>
        <p:spPr>
          <a:xfrm>
            <a:off x="2076774" y="4294200"/>
            <a:ext cx="53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8: Bode Plot Error Analysis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7" name="Google Shape;5237;p366"/>
          <p:cNvSpPr txBox="1"/>
          <p:nvPr/>
        </p:nvSpPr>
        <p:spPr>
          <a:xfrm>
            <a:off x="1726225" y="402175"/>
            <a:ext cx="602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Bode Plot - Transfer Function Error</a:t>
            </a:r>
            <a:endParaRPr b="1" sz="9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1" name="Shape 5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2" name="Google Shape;5242;p367"/>
          <p:cNvSpPr txBox="1"/>
          <p:nvPr>
            <p:ph type="title"/>
          </p:nvPr>
        </p:nvSpPr>
        <p:spPr>
          <a:xfrm>
            <a:off x="275875" y="260850"/>
            <a:ext cx="60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Controller Design</a:t>
            </a:r>
            <a:endParaRPr sz="2700"/>
          </a:p>
        </p:txBody>
      </p:sp>
      <p:sp>
        <p:nvSpPr>
          <p:cNvPr id="5243" name="Google Shape;5243;p367"/>
          <p:cNvSpPr txBox="1"/>
          <p:nvPr>
            <p:ph idx="4294967295" type="subTitle"/>
          </p:nvPr>
        </p:nvSpPr>
        <p:spPr>
          <a:xfrm>
            <a:off x="275875" y="916375"/>
            <a:ext cx="80664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PID controller tuned to stabilize roll motion.</a:t>
            </a:r>
            <a:endParaRPr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Added Feedforward gain (L=4010) to move RHP zeros to LHP for stability</a:t>
            </a:r>
            <a:endParaRPr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Simulated performance using step response analysis to hit system targets:</a:t>
            </a:r>
            <a:endParaRPr sz="1600"/>
          </a:p>
        </p:txBody>
      </p:sp>
      <p:graphicFrame>
        <p:nvGraphicFramePr>
          <p:cNvPr id="5244" name="Google Shape;5244;p367"/>
          <p:cNvGraphicFramePr/>
          <p:nvPr/>
        </p:nvGraphicFramePr>
        <p:xfrm>
          <a:off x="952500" y="2224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{246B4E59-6FF0-4A4D-99B4-4062882550F1}</a:tableStyleId>
              </a:tblPr>
              <a:tblGrid>
                <a:gridCol w="1809750"/>
                <a:gridCol w="1809750"/>
                <a:gridCol w="1809750"/>
                <a:gridCol w="1809750"/>
              </a:tblGrid>
              <a:tr h="35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Metrics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Target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Idealized Transfer Function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System Transfer Function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Rise-Time(s)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0.309s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0.328</a:t>
                      </a:r>
                      <a:r>
                        <a:rPr lang="en"/>
                        <a:t>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Overshoot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1.9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1.18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1.0052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Settling Time (s)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3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2.25s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0.58s-1.37s</a:t>
                      </a:r>
                      <a:endParaRPr/>
                    </a:p>
                  </a:txBody>
                  <a:tcPr marT="91425" marB="91425" marR="91425" marL="91425"/>
                </a:tc>
              </a:tr>
              <a:tr h="3568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Steady State Error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+-0.05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0.005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/>
                        <a:t>0.002</a:t>
                      </a:r>
                      <a:endParaRPr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245" name="Google Shape;5245;p367"/>
          <p:cNvSpPr txBox="1"/>
          <p:nvPr/>
        </p:nvSpPr>
        <p:spPr>
          <a:xfrm>
            <a:off x="1910099" y="4586525"/>
            <a:ext cx="53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Table</a:t>
            </a: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1: System Target Performance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49" name="Shape 5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0" name="Google Shape;5250;p3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6350" y="975750"/>
            <a:ext cx="3104146" cy="3063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251" name="Google Shape;5251;p368"/>
          <p:cNvPicPr preferRelativeResize="0"/>
          <p:nvPr/>
        </p:nvPicPr>
        <p:blipFill rotWithShape="1">
          <a:blip r:embed="rId4">
            <a:alphaModFix/>
          </a:blip>
          <a:srcRect b="5542" l="33700" r="5423" t="5346"/>
          <a:stretch/>
        </p:blipFill>
        <p:spPr>
          <a:xfrm>
            <a:off x="1075175" y="907725"/>
            <a:ext cx="3220152" cy="3063576"/>
          </a:xfrm>
          <a:prstGeom prst="rect">
            <a:avLst/>
          </a:prstGeom>
          <a:noFill/>
          <a:ln>
            <a:noFill/>
          </a:ln>
        </p:spPr>
      </p:pic>
      <p:sp>
        <p:nvSpPr>
          <p:cNvPr id="5252" name="Google Shape;5252;p368"/>
          <p:cNvSpPr txBox="1"/>
          <p:nvPr>
            <p:ph type="title"/>
          </p:nvPr>
        </p:nvSpPr>
        <p:spPr>
          <a:xfrm>
            <a:off x="275875" y="260850"/>
            <a:ext cx="6058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Controller Design - PID Tuner</a:t>
            </a:r>
            <a:endParaRPr sz="2700"/>
          </a:p>
        </p:txBody>
      </p:sp>
      <p:sp>
        <p:nvSpPr>
          <p:cNvPr id="5253" name="Google Shape;5253;p368"/>
          <p:cNvSpPr txBox="1"/>
          <p:nvPr/>
        </p:nvSpPr>
        <p:spPr>
          <a:xfrm>
            <a:off x="689250" y="4045475"/>
            <a:ext cx="776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9: Unit Step Response from Tuned PID on Transfer Function &amp; Tuned PID Values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57" name="Shape 5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8" name="Google Shape;5258;p369" title="FINALUNIT.png"/>
          <p:cNvPicPr preferRelativeResize="0"/>
          <p:nvPr/>
        </p:nvPicPr>
        <p:blipFill rotWithShape="1">
          <a:blip r:embed="rId3">
            <a:alphaModFix/>
          </a:blip>
          <a:srcRect b="0" l="0" r="0" t="2771"/>
          <a:stretch/>
        </p:blipFill>
        <p:spPr>
          <a:xfrm>
            <a:off x="881325" y="786813"/>
            <a:ext cx="7381349" cy="3569876"/>
          </a:xfrm>
          <a:prstGeom prst="rect">
            <a:avLst/>
          </a:prstGeom>
          <a:noFill/>
          <a:ln>
            <a:noFill/>
          </a:ln>
        </p:spPr>
      </p:pic>
      <p:sp>
        <p:nvSpPr>
          <p:cNvPr id="5259" name="Google Shape;5259;p369"/>
          <p:cNvSpPr txBox="1"/>
          <p:nvPr/>
        </p:nvSpPr>
        <p:spPr>
          <a:xfrm>
            <a:off x="1910099" y="4482100"/>
            <a:ext cx="53238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10: Unit Step Response for Blackbox + PID Control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0" name="Google Shape;5260;p369"/>
          <p:cNvSpPr txBox="1"/>
          <p:nvPr/>
        </p:nvSpPr>
        <p:spPr>
          <a:xfrm>
            <a:off x="1726225" y="402175"/>
            <a:ext cx="60249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Blackbox with PID Control </a:t>
            </a:r>
            <a:r>
              <a:rPr b="1" lang="en" sz="900"/>
              <a:t>- Unit Step Input and System Step Response</a:t>
            </a:r>
            <a:endParaRPr b="1" sz="9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64" name="Shape 5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5" name="Google Shape;5265;p370"/>
          <p:cNvSpPr txBox="1"/>
          <p:nvPr>
            <p:ph type="title"/>
          </p:nvPr>
        </p:nvSpPr>
        <p:spPr>
          <a:xfrm>
            <a:off x="1735713" y="439375"/>
            <a:ext cx="590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Triple Bottom Line Analysis (Economic)</a:t>
            </a:r>
            <a:endParaRPr/>
          </a:p>
        </p:txBody>
      </p:sp>
      <p:graphicFrame>
        <p:nvGraphicFramePr>
          <p:cNvPr id="5266" name="Google Shape;5266;p370"/>
          <p:cNvGraphicFramePr/>
          <p:nvPr/>
        </p:nvGraphicFramePr>
        <p:xfrm>
          <a:off x="233488" y="16845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{246B4E59-6FF0-4A4D-99B4-4062882550F1}</a:tableStyleId>
              </a:tblPr>
              <a:tblGrid>
                <a:gridCol w="4198350"/>
                <a:gridCol w="2351975"/>
                <a:gridCol w="2126700"/>
              </a:tblGrid>
              <a:tr h="40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5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Impact</a:t>
                      </a:r>
                      <a:endParaRPr b="1" sz="25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Key Benefits</a:t>
                      </a:r>
                      <a:endParaRPr b="1" sz="19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9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Supporting Data</a:t>
                      </a:r>
                      <a:endParaRPr b="1" sz="19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2"/>
                    </a:solidFill>
                  </a:tcPr>
                </a:tc>
              </a:tr>
              <a:tr h="8115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Economic</a:t>
                      </a:r>
                      <a:endParaRPr b="1" sz="1800">
                        <a:solidFill>
                          <a:schemeClr val="lt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Reduces maintenance costs and improves fuel efficiency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Ship fuel consumption reduced by up to 10%, leading to annual savings of ~$200,000 per vessel</a:t>
                      </a:r>
                      <a:r>
                        <a:rPr lang="en" sz="1200">
                          <a:uFill>
                            <a:noFill/>
                          </a:u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3"/>
                        </a:rPr>
                        <a:t>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4"/>
                        </a:rPr>
                        <a:t>(IMO, 2023)</a:t>
                      </a:r>
                      <a:endParaRPr sz="1200" u="sng">
                        <a:solidFill>
                          <a:schemeClr val="hlink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811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Growing market demand for maritime autonomy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Maritime autonomous solutions market expected to grow at 7.5% CAGR from 2024 to 2030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5"/>
                        </a:rPr>
                        <a:t>(Allied Market Research, 2024)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267" name="Google Shape;5267;p370"/>
          <p:cNvSpPr txBox="1"/>
          <p:nvPr/>
        </p:nvSpPr>
        <p:spPr>
          <a:xfrm>
            <a:off x="233500" y="4505075"/>
            <a:ext cx="7418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International Maritime Organization (IMO), 2023.</a:t>
            </a:r>
            <a:r>
              <a:rPr lang="en" sz="1100">
                <a:uFill>
                  <a:noFill/>
                </a:uFill>
                <a:hlinkClick r:id="rId6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7"/>
              </a:rPr>
              <a:t>https://www.imo.org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Allied Market Research, 2024.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https://www.alliedmarketresearch.com/maritime-autonomous-solutions-market</a:t>
            </a:r>
            <a:endParaRPr sz="11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1" name="Shape 5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2" name="Google Shape;5272;p371"/>
          <p:cNvSpPr txBox="1"/>
          <p:nvPr>
            <p:ph type="title"/>
          </p:nvPr>
        </p:nvSpPr>
        <p:spPr>
          <a:xfrm>
            <a:off x="1735713" y="439375"/>
            <a:ext cx="590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Triple Bottom Line Analysis (</a:t>
            </a:r>
            <a:r>
              <a:rPr lang="en"/>
              <a:t>Environmental</a:t>
            </a:r>
            <a:r>
              <a:rPr lang="en"/>
              <a:t>)</a:t>
            </a:r>
            <a:endParaRPr/>
          </a:p>
        </p:txBody>
      </p:sp>
      <p:graphicFrame>
        <p:nvGraphicFramePr>
          <p:cNvPr id="5273" name="Google Shape;5273;p371"/>
          <p:cNvGraphicFramePr/>
          <p:nvPr/>
        </p:nvGraphicFramePr>
        <p:xfrm>
          <a:off x="233475" y="15881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{246B4E59-6FF0-4A4D-99B4-4062882550F1}</a:tableStyleId>
              </a:tblPr>
              <a:tblGrid>
                <a:gridCol w="4198350"/>
                <a:gridCol w="2351975"/>
                <a:gridCol w="2126700"/>
              </a:tblGrid>
              <a:tr h="435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Impact</a:t>
                      </a:r>
                      <a:endParaRPr b="1"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Key Benefits</a:t>
                      </a:r>
                      <a:endParaRPr b="1"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Supporting Data</a:t>
                      </a:r>
                      <a:endParaRPr b="1"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2"/>
                    </a:solidFill>
                  </a:tcPr>
                </a:tc>
              </a:tr>
              <a:tr h="859200">
                <a:tc rowSpan="3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Environmental</a:t>
                      </a:r>
                      <a:endParaRPr b="1" sz="1800">
                        <a:solidFill>
                          <a:schemeClr val="lt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Reduces greenhouse gas emissions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Optimized stabilization can decrease CO₂ emissions by 8-12% per voyage</a:t>
                      </a:r>
                      <a:r>
                        <a:rPr lang="en" sz="1200">
                          <a:uFill>
                            <a:noFill/>
                          </a:u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3"/>
                        </a:rPr>
                        <a:t>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4"/>
                        </a:rPr>
                        <a:t>(EMSA, 2022)</a:t>
                      </a:r>
                      <a:endParaRPr sz="1200" u="sng">
                        <a:solidFill>
                          <a:schemeClr val="hlink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768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Supports global decarbonization efforts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The shipping industry contributes ~3% of global CO₂ emissions</a:t>
                      </a:r>
                      <a:r>
                        <a:rPr lang="en" sz="1200">
                          <a:uFill>
                            <a:noFill/>
                          </a:u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5"/>
                        </a:rPr>
                        <a:t>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6"/>
                        </a:rPr>
                        <a:t>(IEA, 2023)</a:t>
                      </a:r>
                      <a:endParaRPr sz="1200" u="sng">
                        <a:solidFill>
                          <a:schemeClr val="hlink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76895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Minimizes marine pollution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Stabilization reduces excessive ship motion, preventing cargo spills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274" name="Google Shape;5274;p371"/>
          <p:cNvSpPr txBox="1"/>
          <p:nvPr/>
        </p:nvSpPr>
        <p:spPr>
          <a:xfrm>
            <a:off x="233475" y="4551500"/>
            <a:ext cx="69444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European Maritime Safety Agency (EMSA), 2022.</a:t>
            </a:r>
            <a:r>
              <a:rPr lang="en" sz="1100">
                <a:uFill>
                  <a:noFill/>
                </a:uFill>
                <a:hlinkClick r:id="rId7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https://www.emsa.europa.eu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International Energy Agency (IEA), 2023.</a:t>
            </a:r>
            <a:r>
              <a:rPr lang="en" sz="1100">
                <a:uFill>
                  <a:noFill/>
                </a:uFill>
                <a:hlinkClick r:id="rId9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10"/>
              </a:rPr>
              <a:t>https://www.iea.org</a:t>
            </a:r>
            <a:endParaRPr sz="11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24" name="Shape 5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Google Shape;5125;p354"/>
          <p:cNvSpPr txBox="1"/>
          <p:nvPr>
            <p:ph type="title"/>
          </p:nvPr>
        </p:nvSpPr>
        <p:spPr>
          <a:xfrm>
            <a:off x="275875" y="260850"/>
            <a:ext cx="555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Why is it Worth Solving?</a:t>
            </a:r>
            <a:endParaRPr sz="2700"/>
          </a:p>
        </p:txBody>
      </p:sp>
      <p:sp>
        <p:nvSpPr>
          <p:cNvPr id="5126" name="Google Shape;5126;p354"/>
          <p:cNvSpPr txBox="1"/>
          <p:nvPr>
            <p:ph idx="4294967295" type="subTitle"/>
          </p:nvPr>
        </p:nvSpPr>
        <p:spPr>
          <a:xfrm>
            <a:off x="275875" y="916375"/>
            <a:ext cx="8919600" cy="198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600"/>
              <a:t>Ships experience roll motion in rough waters, leading to passenger discomfort, cargo instability, and increased fuel consumption.</a:t>
            </a:r>
            <a:endParaRPr sz="16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238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</a:pPr>
            <a:r>
              <a:rPr lang="en" sz="1600"/>
              <a:t>A stabilization system enhances safety, efficiency, and environmental sustainability.</a:t>
            </a:r>
            <a:endParaRPr sz="1600"/>
          </a:p>
        </p:txBody>
      </p:sp>
      <p:pic>
        <p:nvPicPr>
          <p:cNvPr id="5127" name="Google Shape;5127;p3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07325" y="2571750"/>
            <a:ext cx="2529350" cy="256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78" name="Shape 5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9" name="Google Shape;5279;p372"/>
          <p:cNvSpPr txBox="1"/>
          <p:nvPr>
            <p:ph type="title"/>
          </p:nvPr>
        </p:nvSpPr>
        <p:spPr>
          <a:xfrm>
            <a:off x="1735713" y="439375"/>
            <a:ext cx="5904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Triple Bottom Line Analysis (Social)</a:t>
            </a:r>
            <a:endParaRPr/>
          </a:p>
        </p:txBody>
      </p:sp>
      <p:graphicFrame>
        <p:nvGraphicFramePr>
          <p:cNvPr id="5280" name="Google Shape;5280;p372"/>
          <p:cNvGraphicFramePr/>
          <p:nvPr/>
        </p:nvGraphicFramePr>
        <p:xfrm>
          <a:off x="233475" y="1553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{246B4E59-6FF0-4A4D-99B4-4062882550F1}</a:tableStyleId>
              </a:tblPr>
              <a:tblGrid>
                <a:gridCol w="4198350"/>
                <a:gridCol w="2351975"/>
                <a:gridCol w="2126700"/>
              </a:tblGrid>
              <a:tr h="407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Impact</a:t>
                      </a:r>
                      <a:endParaRPr b="1"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Key Benefits</a:t>
                      </a:r>
                      <a:endParaRPr b="1"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dk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Supporting Data</a:t>
                      </a:r>
                      <a:endParaRPr b="1" sz="1800">
                        <a:solidFill>
                          <a:schemeClr val="dk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solidFill>
                      <a:schemeClr val="accent2"/>
                    </a:solidFill>
                  </a:tcPr>
                </a:tc>
              </a:tr>
              <a:tr h="811500">
                <a:tc rowSpan="2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solidFill>
                            <a:schemeClr val="lt1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Social</a:t>
                      </a:r>
                      <a:endParaRPr b="1" sz="1800">
                        <a:solidFill>
                          <a:schemeClr val="lt1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1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Enhances seafarer working conditions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40% of maritime personnel experience motion sickness, impacting performance</a:t>
                      </a:r>
                      <a:r>
                        <a:rPr lang="en" sz="1200">
                          <a:uFill>
                            <a:noFill/>
                          </a:u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3"/>
                        </a:rPr>
                        <a:t>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4"/>
                        </a:rPr>
                        <a:t>(Nautical Institute, 2023)</a:t>
                      </a:r>
                      <a:endParaRPr sz="1200" u="sng">
                        <a:solidFill>
                          <a:schemeClr val="hlink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  <a:tr h="811500">
                <a:tc vMerge="1"/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Improves maritime safety</a:t>
                      </a:r>
                      <a:endParaRPr sz="1200"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200"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Stability reduces the risk of accidents, lowering insurance claims and improving supply chain reliability</a:t>
                      </a:r>
                      <a:r>
                        <a:rPr lang="en" sz="1200">
                          <a:uFill>
                            <a:noFill/>
                          </a:u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5"/>
                        </a:rPr>
                        <a:t> </a:t>
                      </a:r>
                      <a:r>
                        <a:rPr lang="en" sz="1200" u="sng">
                          <a:solidFill>
                            <a:schemeClr val="hlink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  <a:hlinkClick r:id="rId6"/>
                        </a:rPr>
                        <a:t>(ILO, 2023)</a:t>
                      </a:r>
                      <a:endParaRPr sz="1200" u="sng">
                        <a:solidFill>
                          <a:schemeClr val="hlink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5281" name="Google Shape;5281;p372"/>
          <p:cNvSpPr txBox="1"/>
          <p:nvPr/>
        </p:nvSpPr>
        <p:spPr>
          <a:xfrm>
            <a:off x="233500" y="4111425"/>
            <a:ext cx="5473500" cy="54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Nautical Institute, 2023.</a:t>
            </a:r>
            <a:r>
              <a:rPr lang="en" sz="1100">
                <a:uFill>
                  <a:noFill/>
                </a:uFill>
                <a:hlinkClick r:id="rId7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8"/>
              </a:rPr>
              <a:t>https://www.nautinst.org</a:t>
            </a:r>
            <a:endParaRPr sz="1100" u="sng">
              <a:solidFill>
                <a:schemeClr val="hlink"/>
              </a:solidFill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 sz="1100"/>
              <a:t>International Labour Organization (ILO), 2023.</a:t>
            </a:r>
            <a:r>
              <a:rPr lang="en" sz="1100">
                <a:uFill>
                  <a:noFill/>
                </a:uFill>
                <a:hlinkClick r:id="rId9"/>
              </a:rPr>
              <a:t> </a:t>
            </a:r>
            <a:r>
              <a:rPr lang="en" sz="1100" u="sng">
                <a:solidFill>
                  <a:schemeClr val="hlink"/>
                </a:solidFill>
                <a:hlinkClick r:id="rId10"/>
              </a:rPr>
              <a:t>https://www.ilo.org</a:t>
            </a:r>
            <a:endParaRPr sz="1100" u="sng">
              <a:solidFill>
                <a:schemeClr val="hlink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85" name="Shape 5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6" name="Google Shape;5286;p373"/>
          <p:cNvSpPr txBox="1"/>
          <p:nvPr>
            <p:ph type="title"/>
          </p:nvPr>
        </p:nvSpPr>
        <p:spPr>
          <a:xfrm>
            <a:off x="275875" y="260850"/>
            <a:ext cx="8451600" cy="109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Future Work, Considerations, and </a:t>
            </a:r>
            <a:r>
              <a:rPr lang="en" sz="2900"/>
              <a:t>Improvements</a:t>
            </a:r>
            <a:endParaRPr sz="2700"/>
          </a:p>
        </p:txBody>
      </p:sp>
      <p:sp>
        <p:nvSpPr>
          <p:cNvPr id="5287" name="Google Shape;5287;p373"/>
          <p:cNvSpPr txBox="1"/>
          <p:nvPr>
            <p:ph idx="4294967295" type="subTitle"/>
          </p:nvPr>
        </p:nvSpPr>
        <p:spPr>
          <a:xfrm>
            <a:off x="275875" y="1232825"/>
            <a:ext cx="8745300" cy="27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Implement adaptive control techniques to enhance performance in varying sea conditions.</a:t>
            </a:r>
            <a:br>
              <a:rPr lang="en" sz="1600"/>
            </a:br>
            <a:endParaRPr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Conduct physical testing on scaled ship models for validation and performance assessment.</a:t>
            </a:r>
            <a:br>
              <a:rPr lang="en" sz="1600"/>
            </a:br>
            <a:endParaRPr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Develop a real-time monitoring interface for tracking and analyzing system behavior.</a:t>
            </a:r>
            <a:br>
              <a:rPr lang="en" sz="1600"/>
            </a:br>
            <a:endParaRPr sz="1600"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Refine the transfer function using real-world data to improve accuracy and reliability.</a:t>
            </a:r>
            <a:endParaRPr sz="16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1" name="Shape 5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2" name="Google Shape;5292;p374"/>
          <p:cNvSpPr txBox="1"/>
          <p:nvPr>
            <p:ph type="title"/>
          </p:nvPr>
        </p:nvSpPr>
        <p:spPr>
          <a:xfrm>
            <a:off x="1388100" y="1076025"/>
            <a:ext cx="6367800" cy="283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600"/>
              <a:t>Questions?</a:t>
            </a:r>
            <a:endParaRPr sz="69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6" name="Shape 5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7" name="Google Shape;5297;p375"/>
          <p:cNvSpPr txBox="1"/>
          <p:nvPr>
            <p:ph type="ctrTitle"/>
          </p:nvPr>
        </p:nvSpPr>
        <p:spPr>
          <a:xfrm>
            <a:off x="436650" y="1143079"/>
            <a:ext cx="8270700" cy="259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Black-Box System Analysis and Control Design for </a:t>
            </a:r>
            <a:r>
              <a:rPr lang="en" sz="4300"/>
              <a:t>Autonomous Ship Stabilization</a:t>
            </a:r>
            <a:endParaRPr sz="43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MTHE 393 - Group 02</a:t>
            </a:r>
            <a:endParaRPr sz="1900"/>
          </a:p>
        </p:txBody>
      </p:sp>
      <p:sp>
        <p:nvSpPr>
          <p:cNvPr id="5298" name="Google Shape;5298;p375"/>
          <p:cNvSpPr txBox="1"/>
          <p:nvPr>
            <p:ph idx="1" type="subTitle"/>
          </p:nvPr>
        </p:nvSpPr>
        <p:spPr>
          <a:xfrm>
            <a:off x="815400" y="3245988"/>
            <a:ext cx="7513200" cy="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Nolan Verboomen, Jack Switzer, Elliott Thoburn &amp; Eiqan Ahsan</a:t>
            </a:r>
            <a:endParaRPr sz="15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31" name="Shape 5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2" name="Google Shape;5132;p355"/>
          <p:cNvSpPr txBox="1"/>
          <p:nvPr>
            <p:ph type="title"/>
          </p:nvPr>
        </p:nvSpPr>
        <p:spPr>
          <a:xfrm>
            <a:off x="540000" y="363275"/>
            <a:ext cx="806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Stakeholders</a:t>
            </a:r>
            <a:endParaRPr/>
          </a:p>
        </p:txBody>
      </p:sp>
      <p:sp>
        <p:nvSpPr>
          <p:cNvPr id="5133" name="Google Shape;5133;p355"/>
          <p:cNvSpPr txBox="1"/>
          <p:nvPr/>
        </p:nvSpPr>
        <p:spPr>
          <a:xfrm flipH="1">
            <a:off x="6211129" y="1740063"/>
            <a:ext cx="2166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Port Authorities</a:t>
            </a:r>
            <a:endParaRPr b="1" sz="27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134" name="Google Shape;5134;p355"/>
          <p:cNvSpPr txBox="1"/>
          <p:nvPr/>
        </p:nvSpPr>
        <p:spPr>
          <a:xfrm flipH="1">
            <a:off x="6210999" y="3668025"/>
            <a:ext cx="26007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Environmental</a:t>
            </a:r>
            <a:r>
              <a:rPr b="1" lang="en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 Agencies</a:t>
            </a:r>
            <a:endParaRPr b="1" sz="27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135" name="Google Shape;5135;p355"/>
          <p:cNvSpPr txBox="1"/>
          <p:nvPr/>
        </p:nvSpPr>
        <p:spPr>
          <a:xfrm>
            <a:off x="743597" y="1740063"/>
            <a:ext cx="2166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Shipping Companies</a:t>
            </a:r>
            <a:endParaRPr b="1" sz="27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sp>
        <p:nvSpPr>
          <p:cNvPr id="5136" name="Google Shape;5136;p355"/>
          <p:cNvSpPr txBox="1"/>
          <p:nvPr/>
        </p:nvSpPr>
        <p:spPr>
          <a:xfrm>
            <a:off x="743597" y="3668025"/>
            <a:ext cx="2166900" cy="35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700">
                <a:solidFill>
                  <a:schemeClr val="dk1"/>
                </a:solidFill>
                <a:latin typeface="Josefin Sans"/>
                <a:ea typeface="Josefin Sans"/>
                <a:cs typeface="Josefin Sans"/>
                <a:sym typeface="Josefin Sans"/>
              </a:rPr>
              <a:t>Passengers</a:t>
            </a:r>
            <a:endParaRPr b="1" sz="2700">
              <a:solidFill>
                <a:schemeClr val="dk1"/>
              </a:solidFill>
              <a:latin typeface="Josefin Sans"/>
              <a:ea typeface="Josefin Sans"/>
              <a:cs typeface="Josefin Sans"/>
              <a:sym typeface="Josefin Sans"/>
            </a:endParaRPr>
          </a:p>
        </p:txBody>
      </p:sp>
      <p:grpSp>
        <p:nvGrpSpPr>
          <p:cNvPr id="5137" name="Google Shape;5137;p355"/>
          <p:cNvGrpSpPr/>
          <p:nvPr/>
        </p:nvGrpSpPr>
        <p:grpSpPr>
          <a:xfrm>
            <a:off x="3032125" y="1435425"/>
            <a:ext cx="3057375" cy="2891875"/>
            <a:chOff x="3032125" y="1435425"/>
            <a:chExt cx="3057375" cy="2891875"/>
          </a:xfrm>
        </p:grpSpPr>
        <p:sp>
          <p:nvSpPr>
            <p:cNvPr id="5138" name="Google Shape;5138;p355"/>
            <p:cNvSpPr/>
            <p:nvPr/>
          </p:nvSpPr>
          <p:spPr>
            <a:xfrm>
              <a:off x="3126013" y="1435425"/>
              <a:ext cx="2847300" cy="2847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39" name="Google Shape;5139;p355"/>
            <p:cNvSpPr/>
            <p:nvPr/>
          </p:nvSpPr>
          <p:spPr>
            <a:xfrm>
              <a:off x="3799338" y="2097575"/>
              <a:ext cx="1522800" cy="15228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0" name="Google Shape;5140;p355"/>
            <p:cNvSpPr/>
            <p:nvPr/>
          </p:nvSpPr>
          <p:spPr>
            <a:xfrm>
              <a:off x="3032125" y="1435425"/>
              <a:ext cx="1006200" cy="1006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1" name="Google Shape;5141;p355"/>
            <p:cNvSpPr/>
            <p:nvPr/>
          </p:nvSpPr>
          <p:spPr>
            <a:xfrm>
              <a:off x="5083300" y="1435425"/>
              <a:ext cx="1006200" cy="1006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2" name="Google Shape;5142;p355"/>
            <p:cNvSpPr/>
            <p:nvPr/>
          </p:nvSpPr>
          <p:spPr>
            <a:xfrm>
              <a:off x="3032125" y="3321100"/>
              <a:ext cx="1006200" cy="1006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3" name="Google Shape;5143;p355"/>
            <p:cNvSpPr/>
            <p:nvPr/>
          </p:nvSpPr>
          <p:spPr>
            <a:xfrm>
              <a:off x="5083300" y="3321100"/>
              <a:ext cx="1006200" cy="1006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44" name="Google Shape;5144;p355"/>
          <p:cNvSpPr/>
          <p:nvPr/>
        </p:nvSpPr>
        <p:spPr>
          <a:xfrm>
            <a:off x="3394389" y="1727113"/>
            <a:ext cx="257720" cy="369974"/>
          </a:xfrm>
          <a:custGeom>
            <a:rect b="b" l="l" r="r" t="t"/>
            <a:pathLst>
              <a:path extrusionOk="0" h="12666" w="10807">
                <a:moveTo>
                  <a:pt x="5419" y="851"/>
                </a:moveTo>
                <a:cubicBezTo>
                  <a:pt x="5640" y="851"/>
                  <a:pt x="5797" y="1040"/>
                  <a:pt x="5829" y="1261"/>
                </a:cubicBezTo>
                <a:cubicBezTo>
                  <a:pt x="5829" y="1513"/>
                  <a:pt x="6049" y="1670"/>
                  <a:pt x="6270" y="1670"/>
                </a:cubicBezTo>
                <a:lnTo>
                  <a:pt x="7940" y="1670"/>
                </a:lnTo>
                <a:cubicBezTo>
                  <a:pt x="8160" y="1670"/>
                  <a:pt x="8318" y="1859"/>
                  <a:pt x="8349" y="2048"/>
                </a:cubicBezTo>
                <a:lnTo>
                  <a:pt x="8349" y="2489"/>
                </a:lnTo>
                <a:lnTo>
                  <a:pt x="2615" y="2489"/>
                </a:lnTo>
                <a:lnTo>
                  <a:pt x="2615" y="2048"/>
                </a:lnTo>
                <a:lnTo>
                  <a:pt x="2521" y="2048"/>
                </a:lnTo>
                <a:cubicBezTo>
                  <a:pt x="2521" y="1828"/>
                  <a:pt x="2741" y="1670"/>
                  <a:pt x="2962" y="1670"/>
                </a:cubicBezTo>
                <a:lnTo>
                  <a:pt x="4569" y="1670"/>
                </a:lnTo>
                <a:cubicBezTo>
                  <a:pt x="4821" y="1670"/>
                  <a:pt x="5010" y="1481"/>
                  <a:pt x="5010" y="1261"/>
                </a:cubicBezTo>
                <a:cubicBezTo>
                  <a:pt x="5010" y="1040"/>
                  <a:pt x="5199" y="882"/>
                  <a:pt x="5419" y="851"/>
                </a:cubicBezTo>
                <a:close/>
                <a:moveTo>
                  <a:pt x="8203" y="5651"/>
                </a:moveTo>
                <a:cubicBezTo>
                  <a:pt x="8417" y="5651"/>
                  <a:pt x="8629" y="5730"/>
                  <a:pt x="8790" y="5892"/>
                </a:cubicBezTo>
                <a:lnTo>
                  <a:pt x="8885" y="5955"/>
                </a:lnTo>
                <a:cubicBezTo>
                  <a:pt x="9200" y="6270"/>
                  <a:pt x="9200" y="6805"/>
                  <a:pt x="8885" y="7152"/>
                </a:cubicBezTo>
                <a:lnTo>
                  <a:pt x="5577" y="10428"/>
                </a:lnTo>
                <a:cubicBezTo>
                  <a:pt x="5419" y="10586"/>
                  <a:pt x="5199" y="10665"/>
                  <a:pt x="4978" y="10665"/>
                </a:cubicBezTo>
                <a:cubicBezTo>
                  <a:pt x="4758" y="10665"/>
                  <a:pt x="4537" y="10586"/>
                  <a:pt x="4380" y="10428"/>
                </a:cubicBezTo>
                <a:lnTo>
                  <a:pt x="2773" y="8822"/>
                </a:lnTo>
                <a:cubicBezTo>
                  <a:pt x="2458" y="8507"/>
                  <a:pt x="2458" y="7971"/>
                  <a:pt x="2773" y="7656"/>
                </a:cubicBezTo>
                <a:lnTo>
                  <a:pt x="2836" y="7561"/>
                </a:lnTo>
                <a:cubicBezTo>
                  <a:pt x="2993" y="7404"/>
                  <a:pt x="3214" y="7325"/>
                  <a:pt x="3434" y="7325"/>
                </a:cubicBezTo>
                <a:cubicBezTo>
                  <a:pt x="3655" y="7325"/>
                  <a:pt x="3876" y="7404"/>
                  <a:pt x="4033" y="7561"/>
                </a:cubicBezTo>
                <a:lnTo>
                  <a:pt x="4978" y="8507"/>
                </a:lnTo>
                <a:lnTo>
                  <a:pt x="7625" y="5860"/>
                </a:lnTo>
                <a:cubicBezTo>
                  <a:pt x="7793" y="5722"/>
                  <a:pt x="7999" y="5651"/>
                  <a:pt x="8203" y="5651"/>
                </a:cubicBezTo>
                <a:close/>
                <a:moveTo>
                  <a:pt x="5419" y="0"/>
                </a:moveTo>
                <a:cubicBezTo>
                  <a:pt x="4852" y="0"/>
                  <a:pt x="4411" y="347"/>
                  <a:pt x="4222" y="851"/>
                </a:cubicBezTo>
                <a:lnTo>
                  <a:pt x="2930" y="851"/>
                </a:lnTo>
                <a:cubicBezTo>
                  <a:pt x="2363" y="851"/>
                  <a:pt x="1954" y="1198"/>
                  <a:pt x="1733" y="1670"/>
                </a:cubicBezTo>
                <a:lnTo>
                  <a:pt x="442" y="1670"/>
                </a:lnTo>
                <a:cubicBezTo>
                  <a:pt x="221" y="1670"/>
                  <a:pt x="0" y="1859"/>
                  <a:pt x="0" y="2048"/>
                </a:cubicBezTo>
                <a:lnTo>
                  <a:pt x="0" y="12256"/>
                </a:lnTo>
                <a:cubicBezTo>
                  <a:pt x="0" y="12508"/>
                  <a:pt x="221" y="12665"/>
                  <a:pt x="442" y="12665"/>
                </a:cubicBezTo>
                <a:lnTo>
                  <a:pt x="10366" y="12665"/>
                </a:lnTo>
                <a:cubicBezTo>
                  <a:pt x="10618" y="12665"/>
                  <a:pt x="10807" y="12445"/>
                  <a:pt x="10807" y="12256"/>
                </a:cubicBezTo>
                <a:lnTo>
                  <a:pt x="10807" y="2048"/>
                </a:lnTo>
                <a:cubicBezTo>
                  <a:pt x="10807" y="1828"/>
                  <a:pt x="10618" y="1670"/>
                  <a:pt x="10366" y="1670"/>
                </a:cubicBezTo>
                <a:lnTo>
                  <a:pt x="9074" y="1670"/>
                </a:lnTo>
                <a:cubicBezTo>
                  <a:pt x="8916" y="1198"/>
                  <a:pt x="8444" y="851"/>
                  <a:pt x="7877" y="851"/>
                </a:cubicBezTo>
                <a:lnTo>
                  <a:pt x="6585" y="851"/>
                </a:lnTo>
                <a:cubicBezTo>
                  <a:pt x="6427" y="378"/>
                  <a:pt x="5955" y="0"/>
                  <a:pt x="5419" y="0"/>
                </a:cubicBezTo>
                <a:close/>
              </a:path>
            </a:pathLst>
          </a:custGeom>
          <a:solidFill>
            <a:srgbClr val="5F7D9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45" name="Google Shape;5145;p355"/>
          <p:cNvGrpSpPr/>
          <p:nvPr/>
        </p:nvGrpSpPr>
        <p:grpSpPr>
          <a:xfrm>
            <a:off x="5421528" y="1741754"/>
            <a:ext cx="354586" cy="353645"/>
            <a:chOff x="-30735200" y="3910925"/>
            <a:chExt cx="292225" cy="291450"/>
          </a:xfrm>
        </p:grpSpPr>
        <p:sp>
          <p:nvSpPr>
            <p:cNvPr id="5146" name="Google Shape;5146;p355"/>
            <p:cNvSpPr/>
            <p:nvPr/>
          </p:nvSpPr>
          <p:spPr>
            <a:xfrm>
              <a:off x="-30683225" y="3962900"/>
              <a:ext cx="188275" cy="186700"/>
            </a:xfrm>
            <a:custGeom>
              <a:rect b="b" l="l" r="r" t="t"/>
              <a:pathLst>
                <a:path extrusionOk="0" h="7468" w="7531">
                  <a:moveTo>
                    <a:pt x="3750" y="663"/>
                  </a:moveTo>
                  <a:cubicBezTo>
                    <a:pt x="3939" y="663"/>
                    <a:pt x="4096" y="820"/>
                    <a:pt x="4096" y="1009"/>
                  </a:cubicBezTo>
                  <a:lnTo>
                    <a:pt x="4096" y="3624"/>
                  </a:lnTo>
                  <a:lnTo>
                    <a:pt x="5357" y="4884"/>
                  </a:lnTo>
                  <a:cubicBezTo>
                    <a:pt x="5514" y="5042"/>
                    <a:pt x="5514" y="5231"/>
                    <a:pt x="5357" y="5357"/>
                  </a:cubicBezTo>
                  <a:cubicBezTo>
                    <a:pt x="5294" y="5420"/>
                    <a:pt x="5207" y="5451"/>
                    <a:pt x="5120" y="5451"/>
                  </a:cubicBezTo>
                  <a:cubicBezTo>
                    <a:pt x="5034" y="5451"/>
                    <a:pt x="4947" y="5420"/>
                    <a:pt x="4884" y="5357"/>
                  </a:cubicBezTo>
                  <a:lnTo>
                    <a:pt x="3498" y="3971"/>
                  </a:lnTo>
                  <a:cubicBezTo>
                    <a:pt x="3435" y="3908"/>
                    <a:pt x="3403" y="3813"/>
                    <a:pt x="3403" y="3719"/>
                  </a:cubicBezTo>
                  <a:lnTo>
                    <a:pt x="3403" y="1009"/>
                  </a:lnTo>
                  <a:cubicBezTo>
                    <a:pt x="3403" y="820"/>
                    <a:pt x="3561" y="663"/>
                    <a:pt x="3750" y="663"/>
                  </a:cubicBezTo>
                  <a:close/>
                  <a:moveTo>
                    <a:pt x="3750" y="1"/>
                  </a:moveTo>
                  <a:cubicBezTo>
                    <a:pt x="1671" y="1"/>
                    <a:pt x="1" y="1702"/>
                    <a:pt x="1" y="3750"/>
                  </a:cubicBezTo>
                  <a:cubicBezTo>
                    <a:pt x="1" y="5829"/>
                    <a:pt x="1702" y="7468"/>
                    <a:pt x="3750" y="7468"/>
                  </a:cubicBezTo>
                  <a:cubicBezTo>
                    <a:pt x="5798" y="7468"/>
                    <a:pt x="7499" y="5798"/>
                    <a:pt x="7499" y="3750"/>
                  </a:cubicBezTo>
                  <a:cubicBezTo>
                    <a:pt x="7530" y="1702"/>
                    <a:pt x="5829" y="1"/>
                    <a:pt x="375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47" name="Google Shape;5147;p355"/>
            <p:cNvSpPr/>
            <p:nvPr/>
          </p:nvSpPr>
          <p:spPr>
            <a:xfrm>
              <a:off x="-30735200" y="3910925"/>
              <a:ext cx="292225" cy="291450"/>
            </a:xfrm>
            <a:custGeom>
              <a:rect b="b" l="l" r="r" t="t"/>
              <a:pathLst>
                <a:path extrusionOk="0" h="11658" w="11689">
                  <a:moveTo>
                    <a:pt x="5829" y="1355"/>
                  </a:moveTo>
                  <a:cubicBezTo>
                    <a:pt x="8286" y="1355"/>
                    <a:pt x="10271" y="3372"/>
                    <a:pt x="10271" y="5829"/>
                  </a:cubicBezTo>
                  <a:cubicBezTo>
                    <a:pt x="10271" y="8286"/>
                    <a:pt x="8318" y="10271"/>
                    <a:pt x="5829" y="10271"/>
                  </a:cubicBezTo>
                  <a:cubicBezTo>
                    <a:pt x="3403" y="10271"/>
                    <a:pt x="1387" y="8255"/>
                    <a:pt x="1387" y="5829"/>
                  </a:cubicBezTo>
                  <a:cubicBezTo>
                    <a:pt x="1387" y="3372"/>
                    <a:pt x="3371" y="1355"/>
                    <a:pt x="5829" y="1355"/>
                  </a:cubicBezTo>
                  <a:close/>
                  <a:moveTo>
                    <a:pt x="5829" y="1"/>
                  </a:moveTo>
                  <a:cubicBezTo>
                    <a:pt x="2647" y="1"/>
                    <a:pt x="0" y="2616"/>
                    <a:pt x="0" y="5829"/>
                  </a:cubicBezTo>
                  <a:cubicBezTo>
                    <a:pt x="0" y="9011"/>
                    <a:pt x="2647" y="11657"/>
                    <a:pt x="5829" y="11657"/>
                  </a:cubicBezTo>
                  <a:cubicBezTo>
                    <a:pt x="9011" y="11657"/>
                    <a:pt x="11657" y="9011"/>
                    <a:pt x="11657" y="5829"/>
                  </a:cubicBezTo>
                  <a:cubicBezTo>
                    <a:pt x="11689" y="2616"/>
                    <a:pt x="9042" y="1"/>
                    <a:pt x="5829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148" name="Google Shape;5148;p355"/>
          <p:cNvGrpSpPr/>
          <p:nvPr/>
        </p:nvGrpSpPr>
        <p:grpSpPr>
          <a:xfrm>
            <a:off x="3423373" y="3575525"/>
            <a:ext cx="199741" cy="449495"/>
            <a:chOff x="4584850" y="4399275"/>
            <a:chExt cx="225875" cy="481825"/>
          </a:xfrm>
        </p:grpSpPr>
        <p:sp>
          <p:nvSpPr>
            <p:cNvPr id="5149" name="Google Shape;5149;p355"/>
            <p:cNvSpPr/>
            <p:nvPr/>
          </p:nvSpPr>
          <p:spPr>
            <a:xfrm>
              <a:off x="4655400" y="4399275"/>
              <a:ext cx="84700" cy="84725"/>
            </a:xfrm>
            <a:custGeom>
              <a:rect b="b" l="l" r="r" t="t"/>
              <a:pathLst>
                <a:path extrusionOk="0" h="3389" w="3388">
                  <a:moveTo>
                    <a:pt x="1696" y="1"/>
                  </a:moveTo>
                  <a:cubicBezTo>
                    <a:pt x="759" y="1"/>
                    <a:pt x="0" y="760"/>
                    <a:pt x="0" y="1696"/>
                  </a:cubicBezTo>
                  <a:cubicBezTo>
                    <a:pt x="0" y="2630"/>
                    <a:pt x="759" y="3389"/>
                    <a:pt x="1696" y="3389"/>
                  </a:cubicBezTo>
                  <a:cubicBezTo>
                    <a:pt x="2629" y="3389"/>
                    <a:pt x="3388" y="2630"/>
                    <a:pt x="3388" y="1696"/>
                  </a:cubicBezTo>
                  <a:cubicBezTo>
                    <a:pt x="3388" y="760"/>
                    <a:pt x="2629" y="1"/>
                    <a:pt x="169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5150" name="Google Shape;5150;p355"/>
            <p:cNvSpPr/>
            <p:nvPr/>
          </p:nvSpPr>
          <p:spPr>
            <a:xfrm>
              <a:off x="4584850" y="4512200"/>
              <a:ext cx="225875" cy="368900"/>
            </a:xfrm>
            <a:custGeom>
              <a:rect b="b" l="l" r="r" t="t"/>
              <a:pathLst>
                <a:path extrusionOk="0" h="14756" w="9035">
                  <a:moveTo>
                    <a:pt x="2259" y="1"/>
                  </a:moveTo>
                  <a:cubicBezTo>
                    <a:pt x="1013" y="1"/>
                    <a:pt x="1" y="1052"/>
                    <a:pt x="1" y="2298"/>
                  </a:cubicBezTo>
                  <a:lnTo>
                    <a:pt x="1" y="5686"/>
                  </a:lnTo>
                  <a:cubicBezTo>
                    <a:pt x="1" y="6280"/>
                    <a:pt x="414" y="6792"/>
                    <a:pt x="1106" y="6792"/>
                  </a:cubicBezTo>
                  <a:cubicBezTo>
                    <a:pt x="1284" y="6792"/>
                    <a:pt x="1480" y="6758"/>
                    <a:pt x="1693" y="6683"/>
                  </a:cubicBezTo>
                  <a:lnTo>
                    <a:pt x="1693" y="13627"/>
                  </a:lnTo>
                  <a:cubicBezTo>
                    <a:pt x="1693" y="14250"/>
                    <a:pt x="2199" y="14756"/>
                    <a:pt x="2822" y="14756"/>
                  </a:cubicBezTo>
                  <a:cubicBezTo>
                    <a:pt x="3446" y="14756"/>
                    <a:pt x="3952" y="14250"/>
                    <a:pt x="3952" y="13627"/>
                  </a:cubicBezTo>
                  <a:lnTo>
                    <a:pt x="3952" y="9637"/>
                  </a:lnTo>
                  <a:cubicBezTo>
                    <a:pt x="3952" y="9324"/>
                    <a:pt x="4204" y="9074"/>
                    <a:pt x="4518" y="9074"/>
                  </a:cubicBezTo>
                  <a:cubicBezTo>
                    <a:pt x="4828" y="9074"/>
                    <a:pt x="5081" y="9324"/>
                    <a:pt x="5081" y="9637"/>
                  </a:cubicBezTo>
                  <a:lnTo>
                    <a:pt x="5081" y="13627"/>
                  </a:lnTo>
                  <a:cubicBezTo>
                    <a:pt x="5081" y="14250"/>
                    <a:pt x="5587" y="14756"/>
                    <a:pt x="6210" y="14756"/>
                  </a:cubicBezTo>
                  <a:cubicBezTo>
                    <a:pt x="6833" y="14756"/>
                    <a:pt x="7339" y="14250"/>
                    <a:pt x="7339" y="13627"/>
                  </a:cubicBezTo>
                  <a:lnTo>
                    <a:pt x="7339" y="6683"/>
                  </a:lnTo>
                  <a:cubicBezTo>
                    <a:pt x="7552" y="6758"/>
                    <a:pt x="7749" y="6792"/>
                    <a:pt x="7927" y="6792"/>
                  </a:cubicBezTo>
                  <a:cubicBezTo>
                    <a:pt x="8619" y="6792"/>
                    <a:pt x="9035" y="6280"/>
                    <a:pt x="9035" y="5686"/>
                  </a:cubicBezTo>
                  <a:lnTo>
                    <a:pt x="9035" y="2298"/>
                  </a:lnTo>
                  <a:cubicBezTo>
                    <a:pt x="9035" y="1052"/>
                    <a:pt x="8020" y="1"/>
                    <a:pt x="6776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5151" name="Google Shape;5151;p355"/>
          <p:cNvGrpSpPr/>
          <p:nvPr/>
        </p:nvGrpSpPr>
        <p:grpSpPr>
          <a:xfrm>
            <a:off x="5421529" y="3669706"/>
            <a:ext cx="354597" cy="353635"/>
            <a:chOff x="-21322300" y="3693325"/>
            <a:chExt cx="306400" cy="304150"/>
          </a:xfrm>
        </p:grpSpPr>
        <p:sp>
          <p:nvSpPr>
            <p:cNvPr id="5152" name="Google Shape;5152;p355"/>
            <p:cNvSpPr/>
            <p:nvPr/>
          </p:nvSpPr>
          <p:spPr>
            <a:xfrm>
              <a:off x="-21142725" y="3868400"/>
              <a:ext cx="111850" cy="69325"/>
            </a:xfrm>
            <a:custGeom>
              <a:rect b="b" l="l" r="r" t="t"/>
              <a:pathLst>
                <a:path extrusionOk="0" h="2773" w="4474">
                  <a:moveTo>
                    <a:pt x="4474" y="0"/>
                  </a:moveTo>
                  <a:lnTo>
                    <a:pt x="4474" y="0"/>
                  </a:lnTo>
                  <a:cubicBezTo>
                    <a:pt x="4317" y="189"/>
                    <a:pt x="4159" y="378"/>
                    <a:pt x="4001" y="536"/>
                  </a:cubicBezTo>
                  <a:cubicBezTo>
                    <a:pt x="2899" y="1639"/>
                    <a:pt x="1418" y="2174"/>
                    <a:pt x="0" y="2426"/>
                  </a:cubicBezTo>
                  <a:cubicBezTo>
                    <a:pt x="473" y="2678"/>
                    <a:pt x="945" y="2773"/>
                    <a:pt x="1450" y="2773"/>
                  </a:cubicBezTo>
                  <a:cubicBezTo>
                    <a:pt x="2269" y="2773"/>
                    <a:pt x="3088" y="2458"/>
                    <a:pt x="3749" y="1828"/>
                  </a:cubicBezTo>
                  <a:cubicBezTo>
                    <a:pt x="4254" y="1324"/>
                    <a:pt x="4474" y="662"/>
                    <a:pt x="4474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3" name="Google Shape;5153;p355"/>
            <p:cNvSpPr/>
            <p:nvPr/>
          </p:nvSpPr>
          <p:spPr>
            <a:xfrm>
              <a:off x="-21141950" y="3693325"/>
              <a:ext cx="126050" cy="120750"/>
            </a:xfrm>
            <a:custGeom>
              <a:rect b="b" l="l" r="r" t="t"/>
              <a:pathLst>
                <a:path extrusionOk="0" h="4830" w="5042">
                  <a:moveTo>
                    <a:pt x="1828" y="1214"/>
                  </a:moveTo>
                  <a:cubicBezTo>
                    <a:pt x="1915" y="1214"/>
                    <a:pt x="2001" y="1254"/>
                    <a:pt x="2080" y="1333"/>
                  </a:cubicBezTo>
                  <a:cubicBezTo>
                    <a:pt x="2238" y="1490"/>
                    <a:pt x="2238" y="1679"/>
                    <a:pt x="2080" y="1837"/>
                  </a:cubicBezTo>
                  <a:cubicBezTo>
                    <a:pt x="2001" y="1915"/>
                    <a:pt x="1915" y="1955"/>
                    <a:pt x="1828" y="1955"/>
                  </a:cubicBezTo>
                  <a:cubicBezTo>
                    <a:pt x="1742" y="1955"/>
                    <a:pt x="1655" y="1915"/>
                    <a:pt x="1576" y="1837"/>
                  </a:cubicBezTo>
                  <a:cubicBezTo>
                    <a:pt x="1419" y="1679"/>
                    <a:pt x="1419" y="1490"/>
                    <a:pt x="1576" y="1333"/>
                  </a:cubicBezTo>
                  <a:cubicBezTo>
                    <a:pt x="1655" y="1254"/>
                    <a:pt x="1742" y="1214"/>
                    <a:pt x="1828" y="1214"/>
                  </a:cubicBezTo>
                  <a:close/>
                  <a:moveTo>
                    <a:pt x="2301" y="0"/>
                  </a:moveTo>
                  <a:cubicBezTo>
                    <a:pt x="1786" y="0"/>
                    <a:pt x="1193" y="72"/>
                    <a:pt x="599" y="230"/>
                  </a:cubicBezTo>
                  <a:cubicBezTo>
                    <a:pt x="1" y="1427"/>
                    <a:pt x="221" y="2908"/>
                    <a:pt x="1230" y="3884"/>
                  </a:cubicBezTo>
                  <a:cubicBezTo>
                    <a:pt x="1797" y="4483"/>
                    <a:pt x="2647" y="4830"/>
                    <a:pt x="3498" y="4830"/>
                  </a:cubicBezTo>
                  <a:cubicBezTo>
                    <a:pt x="3970" y="4830"/>
                    <a:pt x="4443" y="4704"/>
                    <a:pt x="4884" y="4515"/>
                  </a:cubicBezTo>
                  <a:cubicBezTo>
                    <a:pt x="5042" y="3443"/>
                    <a:pt x="5042" y="2498"/>
                    <a:pt x="4947" y="1931"/>
                  </a:cubicBezTo>
                  <a:cubicBezTo>
                    <a:pt x="4884" y="1522"/>
                    <a:pt x="4601" y="1207"/>
                    <a:pt x="4254" y="1081"/>
                  </a:cubicBezTo>
                  <a:cubicBezTo>
                    <a:pt x="4160" y="1049"/>
                    <a:pt x="4065" y="1049"/>
                    <a:pt x="3970" y="1049"/>
                  </a:cubicBezTo>
                  <a:cubicBezTo>
                    <a:pt x="3970" y="955"/>
                    <a:pt x="3939" y="860"/>
                    <a:pt x="3939" y="765"/>
                  </a:cubicBezTo>
                  <a:cubicBezTo>
                    <a:pt x="3813" y="387"/>
                    <a:pt x="3498" y="104"/>
                    <a:pt x="3120" y="72"/>
                  </a:cubicBezTo>
                  <a:cubicBezTo>
                    <a:pt x="2885" y="25"/>
                    <a:pt x="2607" y="0"/>
                    <a:pt x="2301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4" name="Google Shape;5154;p355"/>
            <p:cNvSpPr/>
            <p:nvPr/>
          </p:nvSpPr>
          <p:spPr>
            <a:xfrm>
              <a:off x="-21263225" y="3707725"/>
              <a:ext cx="69325" cy="112650"/>
            </a:xfrm>
            <a:custGeom>
              <a:rect b="b" l="l" r="r" t="t"/>
              <a:pathLst>
                <a:path extrusionOk="0" h="4506" w="2773">
                  <a:moveTo>
                    <a:pt x="2773" y="0"/>
                  </a:moveTo>
                  <a:cubicBezTo>
                    <a:pt x="2079" y="0"/>
                    <a:pt x="1418" y="252"/>
                    <a:pt x="945" y="757"/>
                  </a:cubicBezTo>
                  <a:cubicBezTo>
                    <a:pt x="347" y="1355"/>
                    <a:pt x="0" y="2174"/>
                    <a:pt x="0" y="3025"/>
                  </a:cubicBezTo>
                  <a:cubicBezTo>
                    <a:pt x="0" y="3560"/>
                    <a:pt x="126" y="4065"/>
                    <a:pt x="347" y="4506"/>
                  </a:cubicBezTo>
                  <a:cubicBezTo>
                    <a:pt x="630" y="3025"/>
                    <a:pt x="1197" y="1513"/>
                    <a:pt x="2205" y="473"/>
                  </a:cubicBezTo>
                  <a:cubicBezTo>
                    <a:pt x="2363" y="315"/>
                    <a:pt x="2552" y="158"/>
                    <a:pt x="2773" y="0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55" name="Google Shape;5155;p355"/>
            <p:cNvSpPr/>
            <p:nvPr/>
          </p:nvSpPr>
          <p:spPr>
            <a:xfrm>
              <a:off x="-21322300" y="3703775"/>
              <a:ext cx="294600" cy="293700"/>
            </a:xfrm>
            <a:custGeom>
              <a:rect b="b" l="l" r="r" t="t"/>
              <a:pathLst>
                <a:path extrusionOk="0" h="11748" w="11784">
                  <a:moveTo>
                    <a:pt x="6604" y="3797"/>
                  </a:moveTo>
                  <a:cubicBezTo>
                    <a:pt x="6773" y="3797"/>
                    <a:pt x="6905" y="3909"/>
                    <a:pt x="6931" y="4065"/>
                  </a:cubicBezTo>
                  <a:cubicBezTo>
                    <a:pt x="7026" y="4254"/>
                    <a:pt x="6900" y="4443"/>
                    <a:pt x="6711" y="4506"/>
                  </a:cubicBezTo>
                  <a:lnTo>
                    <a:pt x="6270" y="4664"/>
                  </a:lnTo>
                  <a:cubicBezTo>
                    <a:pt x="6018" y="4727"/>
                    <a:pt x="5955" y="5042"/>
                    <a:pt x="6112" y="5231"/>
                  </a:cubicBezTo>
                  <a:lnTo>
                    <a:pt x="6490" y="5640"/>
                  </a:lnTo>
                  <a:cubicBezTo>
                    <a:pt x="6575" y="5713"/>
                    <a:pt x="6674" y="5748"/>
                    <a:pt x="6767" y="5748"/>
                  </a:cubicBezTo>
                  <a:cubicBezTo>
                    <a:pt x="6916" y="5748"/>
                    <a:pt x="7050" y="5657"/>
                    <a:pt x="7089" y="5483"/>
                  </a:cubicBezTo>
                  <a:lnTo>
                    <a:pt x="7246" y="5042"/>
                  </a:lnTo>
                  <a:cubicBezTo>
                    <a:pt x="7321" y="4892"/>
                    <a:pt x="7455" y="4802"/>
                    <a:pt x="7586" y="4802"/>
                  </a:cubicBezTo>
                  <a:cubicBezTo>
                    <a:pt x="7620" y="4802"/>
                    <a:pt x="7655" y="4808"/>
                    <a:pt x="7687" y="4821"/>
                  </a:cubicBezTo>
                  <a:cubicBezTo>
                    <a:pt x="7908" y="4884"/>
                    <a:pt x="8002" y="5073"/>
                    <a:pt x="7971" y="5262"/>
                  </a:cubicBezTo>
                  <a:lnTo>
                    <a:pt x="7813" y="5703"/>
                  </a:lnTo>
                  <a:cubicBezTo>
                    <a:pt x="7655" y="6177"/>
                    <a:pt x="7212" y="6453"/>
                    <a:pt x="6764" y="6453"/>
                  </a:cubicBezTo>
                  <a:cubicBezTo>
                    <a:pt x="6498" y="6453"/>
                    <a:pt x="6229" y="6356"/>
                    <a:pt x="6018" y="6144"/>
                  </a:cubicBezTo>
                  <a:lnTo>
                    <a:pt x="5640" y="5766"/>
                  </a:lnTo>
                  <a:cubicBezTo>
                    <a:pt x="5073" y="5199"/>
                    <a:pt x="5293" y="4223"/>
                    <a:pt x="6081" y="3971"/>
                  </a:cubicBezTo>
                  <a:lnTo>
                    <a:pt x="6490" y="3813"/>
                  </a:lnTo>
                  <a:cubicBezTo>
                    <a:pt x="6529" y="3802"/>
                    <a:pt x="6567" y="3797"/>
                    <a:pt x="6604" y="3797"/>
                  </a:cubicBezTo>
                  <a:close/>
                  <a:moveTo>
                    <a:pt x="6900" y="1"/>
                  </a:moveTo>
                  <a:lnTo>
                    <a:pt x="6900" y="1"/>
                  </a:lnTo>
                  <a:cubicBezTo>
                    <a:pt x="6238" y="253"/>
                    <a:pt x="5608" y="600"/>
                    <a:pt x="5136" y="1104"/>
                  </a:cubicBezTo>
                  <a:cubicBezTo>
                    <a:pt x="3434" y="2805"/>
                    <a:pt x="3088" y="6176"/>
                    <a:pt x="3088" y="7657"/>
                  </a:cubicBezTo>
                  <a:cubicBezTo>
                    <a:pt x="2726" y="7476"/>
                    <a:pt x="2328" y="7387"/>
                    <a:pt x="1930" y="7387"/>
                  </a:cubicBezTo>
                  <a:cubicBezTo>
                    <a:pt x="1287" y="7387"/>
                    <a:pt x="644" y="7619"/>
                    <a:pt x="158" y="8066"/>
                  </a:cubicBezTo>
                  <a:cubicBezTo>
                    <a:pt x="0" y="8224"/>
                    <a:pt x="32" y="8539"/>
                    <a:pt x="252" y="8665"/>
                  </a:cubicBezTo>
                  <a:cubicBezTo>
                    <a:pt x="1449" y="9295"/>
                    <a:pt x="2489" y="10334"/>
                    <a:pt x="3119" y="11532"/>
                  </a:cubicBezTo>
                  <a:cubicBezTo>
                    <a:pt x="3191" y="11676"/>
                    <a:pt x="3304" y="11748"/>
                    <a:pt x="3429" y="11748"/>
                  </a:cubicBezTo>
                  <a:cubicBezTo>
                    <a:pt x="3523" y="11748"/>
                    <a:pt x="3623" y="11707"/>
                    <a:pt x="3718" y="11626"/>
                  </a:cubicBezTo>
                  <a:cubicBezTo>
                    <a:pt x="4505" y="10839"/>
                    <a:pt x="4663" y="9641"/>
                    <a:pt x="4127" y="8696"/>
                  </a:cubicBezTo>
                  <a:lnTo>
                    <a:pt x="4190" y="8696"/>
                  </a:lnTo>
                  <a:cubicBezTo>
                    <a:pt x="5640" y="8696"/>
                    <a:pt x="8979" y="8350"/>
                    <a:pt x="10680" y="6648"/>
                  </a:cubicBezTo>
                  <a:cubicBezTo>
                    <a:pt x="11184" y="6144"/>
                    <a:pt x="11531" y="5514"/>
                    <a:pt x="11783" y="4853"/>
                  </a:cubicBezTo>
                  <a:lnTo>
                    <a:pt x="11783" y="4853"/>
                  </a:lnTo>
                  <a:cubicBezTo>
                    <a:pt x="11374" y="4979"/>
                    <a:pt x="11027" y="5042"/>
                    <a:pt x="10649" y="5042"/>
                  </a:cubicBezTo>
                  <a:cubicBezTo>
                    <a:pt x="9578" y="5042"/>
                    <a:pt x="8601" y="4664"/>
                    <a:pt x="7876" y="3908"/>
                  </a:cubicBezTo>
                  <a:cubicBezTo>
                    <a:pt x="6805" y="2836"/>
                    <a:pt x="6490" y="1356"/>
                    <a:pt x="6900" y="1"/>
                  </a:cubicBezTo>
                  <a:close/>
                </a:path>
              </a:pathLst>
            </a:custGeom>
            <a:solidFill>
              <a:srgbClr val="5F7D9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5156" name="Google Shape;5156;p355" title="c9bc24e99289292bf0b9fc7d606a6d2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2275" y="2411638"/>
            <a:ext cx="939448" cy="939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0" name="Shape 5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Google Shape;5161;p356"/>
          <p:cNvSpPr txBox="1"/>
          <p:nvPr>
            <p:ph type="title"/>
          </p:nvPr>
        </p:nvSpPr>
        <p:spPr>
          <a:xfrm>
            <a:off x="2655000" y="363275"/>
            <a:ext cx="383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Input/Output</a:t>
            </a:r>
            <a:endParaRPr sz="2700"/>
          </a:p>
        </p:txBody>
      </p:sp>
      <p:graphicFrame>
        <p:nvGraphicFramePr>
          <p:cNvPr id="5162" name="Google Shape;5162;p356"/>
          <p:cNvGraphicFramePr/>
          <p:nvPr/>
        </p:nvGraphicFramePr>
        <p:xfrm>
          <a:off x="1354175" y="12771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{246B4E59-6FF0-4A4D-99B4-4062882550F1}</a:tableStyleId>
              </a:tblPr>
              <a:tblGrid>
                <a:gridCol w="3234325"/>
                <a:gridCol w="3201325"/>
              </a:tblGrid>
              <a:tr h="6240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1A456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Input</a:t>
                      </a:r>
                      <a:endParaRPr b="1" sz="2700">
                        <a:solidFill>
                          <a:srgbClr val="1A456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45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2700">
                          <a:solidFill>
                            <a:srgbClr val="1A4568"/>
                          </a:solidFill>
                          <a:latin typeface="Josefin Sans"/>
                          <a:ea typeface="Josefin Sans"/>
                          <a:cs typeface="Josefin Sans"/>
                          <a:sym typeface="Josefin Sans"/>
                        </a:rPr>
                        <a:t>Output</a:t>
                      </a:r>
                      <a:endParaRPr b="1" sz="2700">
                        <a:solidFill>
                          <a:srgbClr val="1A4568"/>
                        </a:solidFill>
                        <a:latin typeface="Josefin Sans"/>
                        <a:ea typeface="Josefin Sans"/>
                        <a:cs typeface="Josefin Sans"/>
                        <a:sym typeface="Josefi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45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68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Roll angle from gyroscopic sensors</a:t>
                      </a:r>
                      <a:endParaRPr sz="2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rgbClr val="285E89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45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45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200">
                          <a:solidFill>
                            <a:schemeClr val="dk2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Stabilizer actuation</a:t>
                      </a:r>
                      <a:endParaRPr sz="2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t/>
                      </a:r>
                      <a:endParaRPr sz="2200">
                        <a:solidFill>
                          <a:schemeClr val="dk2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28575">
                      <a:solidFill>
                        <a:srgbClr val="1A4568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28575">
                      <a:solidFill>
                        <a:srgbClr val="1A4568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5163" name="Google Shape;5163;p356"/>
          <p:cNvSpPr txBox="1"/>
          <p:nvPr/>
        </p:nvSpPr>
        <p:spPr>
          <a:xfrm>
            <a:off x="2334600" y="4100100"/>
            <a:ext cx="447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2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Single Input, Single Output</a:t>
            </a:r>
            <a:endParaRPr sz="22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67" name="Shape 5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8" name="Google Shape;5168;p357"/>
          <p:cNvSpPr txBox="1"/>
          <p:nvPr>
            <p:ph type="title"/>
          </p:nvPr>
        </p:nvSpPr>
        <p:spPr>
          <a:xfrm>
            <a:off x="2655000" y="363275"/>
            <a:ext cx="3834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System Diagram</a:t>
            </a:r>
            <a:endParaRPr sz="2700"/>
          </a:p>
        </p:txBody>
      </p:sp>
      <p:pic>
        <p:nvPicPr>
          <p:cNvPr id="5169" name="Google Shape;5169;p357" title="Untitled diagram-2025-04-06-200533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075" y="1112713"/>
            <a:ext cx="8959852" cy="2918075"/>
          </a:xfrm>
          <a:prstGeom prst="rect">
            <a:avLst/>
          </a:prstGeom>
          <a:noFill/>
          <a:ln>
            <a:noFill/>
          </a:ln>
        </p:spPr>
      </p:pic>
      <p:sp>
        <p:nvSpPr>
          <p:cNvPr id="5170" name="Google Shape;5170;p357"/>
          <p:cNvSpPr txBox="1"/>
          <p:nvPr/>
        </p:nvSpPr>
        <p:spPr>
          <a:xfrm>
            <a:off x="1298850" y="4207525"/>
            <a:ext cx="6546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1: System Diagram Showing Flow from Input to Output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74" name="Shape 5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5" name="Google Shape;5175;p358"/>
          <p:cNvSpPr txBox="1"/>
          <p:nvPr>
            <p:ph type="title"/>
          </p:nvPr>
        </p:nvSpPr>
        <p:spPr>
          <a:xfrm>
            <a:off x="275875" y="260850"/>
            <a:ext cx="555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Validating LTI</a:t>
            </a:r>
            <a:endParaRPr sz="2700"/>
          </a:p>
        </p:txBody>
      </p:sp>
      <p:sp>
        <p:nvSpPr>
          <p:cNvPr id="5176" name="Google Shape;5176;p358"/>
          <p:cNvSpPr txBox="1"/>
          <p:nvPr>
            <p:ph idx="4294967295" type="subTitle"/>
          </p:nvPr>
        </p:nvSpPr>
        <p:spPr>
          <a:xfrm>
            <a:off x="275875" y="916375"/>
            <a:ext cx="8669700" cy="3267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Tested using denoised sample signals to represent harmonic class input/output signals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Linearity tested through homog</a:t>
            </a:r>
            <a:r>
              <a:rPr lang="en" sz="1600"/>
              <a:t>eneity and superposition.</a:t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Char char="●"/>
            </a:pPr>
            <a:r>
              <a:rPr lang="en" sz="1600"/>
              <a:t>Time-invariance tested by shifting input signals and comparing system responses.</a:t>
            </a:r>
            <a:endParaRPr sz="16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80" name="Shape 5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" name="Google Shape;5181;p359"/>
          <p:cNvSpPr txBox="1"/>
          <p:nvPr/>
        </p:nvSpPr>
        <p:spPr>
          <a:xfrm>
            <a:off x="1028450" y="4255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2: Homogeneity test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2" name="Google Shape;5182;p359"/>
          <p:cNvSpPr txBox="1"/>
          <p:nvPr/>
        </p:nvSpPr>
        <p:spPr>
          <a:xfrm>
            <a:off x="5394450" y="42552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Figure 3: Superposition test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3" name="Google Shape;5183;p359"/>
          <p:cNvSpPr txBox="1"/>
          <p:nvPr/>
        </p:nvSpPr>
        <p:spPr>
          <a:xfrm>
            <a:off x="4948550" y="667600"/>
            <a:ext cx="402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Output of sin(t)+cos(10t) vs output of sin(t) + Output of cos(10t)</a:t>
            </a:r>
            <a:endParaRPr b="1" sz="900"/>
          </a:p>
        </p:txBody>
      </p:sp>
      <p:sp>
        <p:nvSpPr>
          <p:cNvPr id="5184" name="Google Shape;5184;p359"/>
          <p:cNvSpPr txBox="1"/>
          <p:nvPr/>
        </p:nvSpPr>
        <p:spPr>
          <a:xfrm>
            <a:off x="514100" y="667600"/>
            <a:ext cx="402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2 x Output of Sin(t) vs Output 2*Sin(t)</a:t>
            </a:r>
            <a:endParaRPr b="1" sz="900"/>
          </a:p>
        </p:txBody>
      </p:sp>
      <p:pic>
        <p:nvPicPr>
          <p:cNvPr id="5185" name="Google Shape;5185;p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638" y="1366088"/>
            <a:ext cx="4389627" cy="24112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6" name="Google Shape;5186;p3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4927" y="1441263"/>
            <a:ext cx="4115937" cy="2260952"/>
          </a:xfrm>
          <a:prstGeom prst="rect">
            <a:avLst/>
          </a:prstGeom>
          <a:noFill/>
          <a:ln>
            <a:noFill/>
          </a:ln>
        </p:spPr>
      </p:pic>
      <p:sp>
        <p:nvSpPr>
          <p:cNvPr id="5187" name="Google Shape;5187;p359"/>
          <p:cNvSpPr txBox="1"/>
          <p:nvPr>
            <p:ph type="title"/>
          </p:nvPr>
        </p:nvSpPr>
        <p:spPr>
          <a:xfrm>
            <a:off x="3835800" y="94900"/>
            <a:ext cx="555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Linearity</a:t>
            </a:r>
            <a:endParaRPr sz="2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1" name="Shape 5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2" name="Google Shape;5192;p360"/>
          <p:cNvSpPr txBox="1"/>
          <p:nvPr/>
        </p:nvSpPr>
        <p:spPr>
          <a:xfrm>
            <a:off x="3072000" y="42032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4: Time-invariance test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3" name="Google Shape;5193;p360"/>
          <p:cNvSpPr txBox="1"/>
          <p:nvPr/>
        </p:nvSpPr>
        <p:spPr>
          <a:xfrm>
            <a:off x="2557650" y="667600"/>
            <a:ext cx="40287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Output of sin(t) shifted by -pi and sin(t-pi)</a:t>
            </a:r>
            <a:endParaRPr b="1" sz="900"/>
          </a:p>
        </p:txBody>
      </p:sp>
      <p:pic>
        <p:nvPicPr>
          <p:cNvPr id="5194" name="Google Shape;5194;p3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84125" y="1025350"/>
            <a:ext cx="5575752" cy="3092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95" name="Google Shape;5195;p360"/>
          <p:cNvSpPr txBox="1"/>
          <p:nvPr>
            <p:ph type="title"/>
          </p:nvPr>
        </p:nvSpPr>
        <p:spPr>
          <a:xfrm>
            <a:off x="3072000" y="94900"/>
            <a:ext cx="555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Time Invariance</a:t>
            </a:r>
            <a:endParaRPr sz="27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99" name="Shape 5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0" name="Google Shape;5200;p361"/>
          <p:cNvSpPr txBox="1"/>
          <p:nvPr>
            <p:ph type="title"/>
          </p:nvPr>
        </p:nvSpPr>
        <p:spPr>
          <a:xfrm>
            <a:off x="2149125" y="260850"/>
            <a:ext cx="55542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/>
              <a:t>Removing System Noise</a:t>
            </a:r>
            <a:endParaRPr sz="2700"/>
          </a:p>
        </p:txBody>
      </p:sp>
      <p:pic>
        <p:nvPicPr>
          <p:cNvPr id="5201" name="Google Shape;5201;p361"/>
          <p:cNvPicPr preferRelativeResize="0"/>
          <p:nvPr/>
        </p:nvPicPr>
        <p:blipFill rotWithShape="1">
          <a:blip r:embed="rId3">
            <a:alphaModFix/>
          </a:blip>
          <a:srcRect b="0" l="0" r="0" t="6976"/>
          <a:stretch/>
        </p:blipFill>
        <p:spPr>
          <a:xfrm>
            <a:off x="1511600" y="1153782"/>
            <a:ext cx="6120851" cy="3188043"/>
          </a:xfrm>
          <a:prstGeom prst="rect">
            <a:avLst/>
          </a:prstGeom>
          <a:noFill/>
          <a:ln>
            <a:noFill/>
          </a:ln>
        </p:spPr>
      </p:pic>
      <p:sp>
        <p:nvSpPr>
          <p:cNvPr id="5202" name="Google Shape;5202;p361"/>
          <p:cNvSpPr txBox="1"/>
          <p:nvPr/>
        </p:nvSpPr>
        <p:spPr>
          <a:xfrm>
            <a:off x="1771977" y="833550"/>
            <a:ext cx="56001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/>
              <a:t>System Noisy Output, Mean Output, and Calculated Noise for input function = sin(t)</a:t>
            </a:r>
            <a:endParaRPr b="1" sz="900"/>
          </a:p>
        </p:txBody>
      </p:sp>
      <p:sp>
        <p:nvSpPr>
          <p:cNvPr id="5203" name="Google Shape;5203;p361"/>
          <p:cNvSpPr txBox="1"/>
          <p:nvPr/>
        </p:nvSpPr>
        <p:spPr>
          <a:xfrm>
            <a:off x="2973750" y="4341825"/>
            <a:ext cx="319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Figure 5: System Noise Visualization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Aquatic and Physical Therapy Center XL by Slidesgo">
  <a:themeElements>
    <a:clrScheme name="Simple Light">
      <a:dk1>
        <a:srgbClr val="1A4568"/>
      </a:dk1>
      <a:lt1>
        <a:srgbClr val="FFFFFF"/>
      </a:lt1>
      <a:dk2>
        <a:srgbClr val="285E89"/>
      </a:dk2>
      <a:lt2>
        <a:srgbClr val="80C9DD"/>
      </a:lt2>
      <a:accent1>
        <a:srgbClr val="285E89"/>
      </a:accent1>
      <a:accent2>
        <a:srgbClr val="9DCEDF"/>
      </a:accent2>
      <a:accent3>
        <a:srgbClr val="EFEFEF"/>
      </a:accent3>
      <a:accent4>
        <a:srgbClr val="66A5BB"/>
      </a:accent4>
      <a:accent5>
        <a:srgbClr val="EFEFEF"/>
      </a:accent5>
      <a:accent6>
        <a:srgbClr val="1A4568"/>
      </a:accent6>
      <a:hlink>
        <a:srgbClr val="285E8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